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ee6d57009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d6a09bf1d4c69"/>
  </p:sldMasterIdLst>
  <p:sldIdLst>
    <p:sldId xmlns:r="http://schemas.openxmlformats.org/officeDocument/2006/relationships" id="256" r:id="R54dca053455d4dda"/>
    <p:sldId xmlns:r="http://schemas.openxmlformats.org/officeDocument/2006/relationships" id="257" r:id="R925f344854de4815"/>
    <p:sldId xmlns:r="http://schemas.openxmlformats.org/officeDocument/2006/relationships" id="258" r:id="R47a6c7e00a95429c"/>
    <p:sldId xmlns:r="http://schemas.openxmlformats.org/officeDocument/2006/relationships" id="259" r:id="R76730a7dc4724849"/>
    <p:sldId xmlns:r="http://schemas.openxmlformats.org/officeDocument/2006/relationships" id="260" r:id="Ra3932d7c465648c2"/>
    <p:sldId xmlns:r="http://schemas.openxmlformats.org/officeDocument/2006/relationships" id="261" r:id="R53b5ab903b324988"/>
    <p:sldId xmlns:r="http://schemas.openxmlformats.org/officeDocument/2006/relationships" id="262" r:id="Rff2558b1b0be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d6a09bf1d4c69" /><Relationship Type="http://schemas.openxmlformats.org/officeDocument/2006/relationships/slide" Target="/ppt/slides/slide1.xml" Id="R54dca053455d4dda" /><Relationship Type="http://schemas.openxmlformats.org/officeDocument/2006/relationships/slide" Target="/ppt/slides/slide2.xml" Id="R925f344854de4815" /><Relationship Type="http://schemas.openxmlformats.org/officeDocument/2006/relationships/slide" Target="/ppt/slides/slide3.xml" Id="R47a6c7e00a95429c" /><Relationship Type="http://schemas.openxmlformats.org/officeDocument/2006/relationships/slide" Target="/ppt/slides/slide4.xml" Id="R76730a7dc4724849" /><Relationship Type="http://schemas.openxmlformats.org/officeDocument/2006/relationships/slide" Target="/ppt/slides/slide5.xml" Id="Ra3932d7c465648c2" /><Relationship Type="http://schemas.openxmlformats.org/officeDocument/2006/relationships/slide" Target="/ppt/slides/slide6.xml" Id="R53b5ab903b324988" /><Relationship Type="http://schemas.openxmlformats.org/officeDocument/2006/relationships/slide" Target="/ppt/slides/slide7.xml" Id="Rff2558b1b0be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ead3c4877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8040077647e2" /><Relationship Type="http://schemas.openxmlformats.org/officeDocument/2006/relationships/theme" Target="/ppt/slideMasters/theme/theme1.xml" Id="R65608a753d45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d80400776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b8a6c00af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eabff7db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1c8a834bc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1dd2a6af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2564a12e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9e12c4a0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254e3489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245 569 000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 INVEST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 FORVALTNING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NEUMÜLLER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989 840 045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VIKEN-GRUPPEN AS</a:t>
            </a:r>
          </a:p>
        </p:txBody>
      </p:sp>
    </p:spTree>
  </p:cSld>
  <p:clrMapOvr>
    <a:masterClrMapping xmlns:a="http://schemas.openxmlformats.org/drawingml/2006/main"/>
  </p:clrMapOvr>
</p:sld>
</file>