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129df3f83c46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1d3308d0cc48a6"/>
  </p:sldMasterIdLst>
  <p:sldIdLst>
    <p:sldId xmlns:r="http://schemas.openxmlformats.org/officeDocument/2006/relationships" id="256" r:id="R5eed5a07f7404f1f"/>
    <p:sldId xmlns:r="http://schemas.openxmlformats.org/officeDocument/2006/relationships" id="257" r:id="R51375d1fc0cc4dec"/>
    <p:sldId xmlns:r="http://schemas.openxmlformats.org/officeDocument/2006/relationships" id="258" r:id="R6413db126dc042d3"/>
    <p:sldId xmlns:r="http://schemas.openxmlformats.org/officeDocument/2006/relationships" id="259" r:id="R94c92c2becce4565"/>
    <p:sldId xmlns:r="http://schemas.openxmlformats.org/officeDocument/2006/relationships" id="260" r:id="R00bec698a1ca4fd8"/>
    <p:sldId xmlns:r="http://schemas.openxmlformats.org/officeDocument/2006/relationships" id="261" r:id="R1f4b72c8d8cb4a0e"/>
    <p:sldId xmlns:r="http://schemas.openxmlformats.org/officeDocument/2006/relationships" id="262" r:id="R512f6268ae8a43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d3308d0cc48a6" /><Relationship Type="http://schemas.openxmlformats.org/officeDocument/2006/relationships/slide" Target="/ppt/slides/slide1.xml" Id="R5eed5a07f7404f1f" /><Relationship Type="http://schemas.openxmlformats.org/officeDocument/2006/relationships/slide" Target="/ppt/slides/slide2.xml" Id="R51375d1fc0cc4dec" /><Relationship Type="http://schemas.openxmlformats.org/officeDocument/2006/relationships/slide" Target="/ppt/slides/slide3.xml" Id="R6413db126dc042d3" /><Relationship Type="http://schemas.openxmlformats.org/officeDocument/2006/relationships/slide" Target="/ppt/slides/slide4.xml" Id="R94c92c2becce4565" /><Relationship Type="http://schemas.openxmlformats.org/officeDocument/2006/relationships/slide" Target="/ppt/slides/slide5.xml" Id="R00bec698a1ca4fd8" /><Relationship Type="http://schemas.openxmlformats.org/officeDocument/2006/relationships/slide" Target="/ppt/slides/slide6.xml" Id="R1f4b72c8d8cb4a0e" /><Relationship Type="http://schemas.openxmlformats.org/officeDocument/2006/relationships/slide" Target="/ppt/slides/slide7.xml" Id="R512f6268ae8a43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43259c24245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4aabb89384ad9" /><Relationship Type="http://schemas.openxmlformats.org/officeDocument/2006/relationships/theme" Target="/ppt/slideMasters/theme/theme1.xml" Id="Rb02e840fc5044c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84aabb89384a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b10b2ce8d42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82ad318474e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7399b19a544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9eee33d3047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cb7db58f64e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1fabad2ef47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ddf4e0c5446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GRANBY JOSTEIN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SIGURD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ELLEN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989 829 459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