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bfc88d441048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ac436917cb4158"/>
  </p:sldMasterIdLst>
  <p:sldIdLst>
    <p:sldId xmlns:r="http://schemas.openxmlformats.org/officeDocument/2006/relationships" id="256" r:id="Rebfb9d4c57e64738"/>
    <p:sldId xmlns:r="http://schemas.openxmlformats.org/officeDocument/2006/relationships" id="257" r:id="Rb1dfd11415df41d5"/>
    <p:sldId xmlns:r="http://schemas.openxmlformats.org/officeDocument/2006/relationships" id="258" r:id="R3d4d1b5c022343b5"/>
    <p:sldId xmlns:r="http://schemas.openxmlformats.org/officeDocument/2006/relationships" id="259" r:id="R266ed08b2f5c4bab"/>
    <p:sldId xmlns:r="http://schemas.openxmlformats.org/officeDocument/2006/relationships" id="260" r:id="R12699368b7e94656"/>
    <p:sldId xmlns:r="http://schemas.openxmlformats.org/officeDocument/2006/relationships" id="261" r:id="R6c728d7e453f494d"/>
    <p:sldId xmlns:r="http://schemas.openxmlformats.org/officeDocument/2006/relationships" id="262" r:id="Rbf07b7749d1e45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ac436917cb4158" /><Relationship Type="http://schemas.openxmlformats.org/officeDocument/2006/relationships/slide" Target="/ppt/slides/slide1.xml" Id="Rebfb9d4c57e64738" /><Relationship Type="http://schemas.openxmlformats.org/officeDocument/2006/relationships/slide" Target="/ppt/slides/slide2.xml" Id="Rb1dfd11415df41d5" /><Relationship Type="http://schemas.openxmlformats.org/officeDocument/2006/relationships/slide" Target="/ppt/slides/slide3.xml" Id="R3d4d1b5c022343b5" /><Relationship Type="http://schemas.openxmlformats.org/officeDocument/2006/relationships/slide" Target="/ppt/slides/slide4.xml" Id="R266ed08b2f5c4bab" /><Relationship Type="http://schemas.openxmlformats.org/officeDocument/2006/relationships/slide" Target="/ppt/slides/slide5.xml" Id="R12699368b7e94656" /><Relationship Type="http://schemas.openxmlformats.org/officeDocument/2006/relationships/slide" Target="/ppt/slides/slide6.xml" Id="R6c728d7e453f494d" /><Relationship Type="http://schemas.openxmlformats.org/officeDocument/2006/relationships/slide" Target="/ppt/slides/slide7.xml" Id="Rbf07b7749d1e45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e3324cddee44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7fb92de9e4ff8" /><Relationship Type="http://schemas.openxmlformats.org/officeDocument/2006/relationships/theme" Target="/ppt/slideMasters/theme/theme1.xml" Id="Red37cf52cfff44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d7fb92de9e4f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fd62b254b47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07624fc384b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e4eaf5d6fb4e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8b65acdd84e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89ee76a4c4e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4cd6c5d7e46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dbcfe4e694a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ASKVOLL REKNESKAPSTENESTE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REKNESKAPSTENESTE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ASKVOLL REKNESKAPSTENESTE AS ble etablert [år] og holder til i Askvoll.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REKNESKAPSTENESTE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REKNESKAPSTENESTE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REKNESKAPSTENESTE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7 552 946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1 139 656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931 692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1 614 572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3 575 075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REKNESKAPSTENESTE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IGLAND SISSEL HEGE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REKNESKAPSTENESTE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Askvollvegen 428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6980 Askvoll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73 00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989 775 758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REKNESKAPSTENESTE AS</a:t>
            </a:r>
          </a:p>
        </p:txBody>
      </p:sp>
    </p:spTree>
  </p:cSld>
  <p:clrMapOvr>
    <a:masterClrMapping xmlns:a="http://schemas.openxmlformats.org/drawingml/2006/main"/>
  </p:clrMapOvr>
</p:sld>
</file>