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058eb38d4541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cdbd47f1a04e2d"/>
  </p:sldMasterIdLst>
  <p:sldIdLst>
    <p:sldId xmlns:r="http://schemas.openxmlformats.org/officeDocument/2006/relationships" id="256" r:id="R190974c845444267"/>
    <p:sldId xmlns:r="http://schemas.openxmlformats.org/officeDocument/2006/relationships" id="257" r:id="Rad8f02cbd5284515"/>
    <p:sldId xmlns:r="http://schemas.openxmlformats.org/officeDocument/2006/relationships" id="258" r:id="R65157166b65e4039"/>
    <p:sldId xmlns:r="http://schemas.openxmlformats.org/officeDocument/2006/relationships" id="259" r:id="Rf3ac23c6e1e248eb"/>
    <p:sldId xmlns:r="http://schemas.openxmlformats.org/officeDocument/2006/relationships" id="260" r:id="R44abf8719f6e4e03"/>
    <p:sldId xmlns:r="http://schemas.openxmlformats.org/officeDocument/2006/relationships" id="261" r:id="R98adc7c5a2f24454"/>
    <p:sldId xmlns:r="http://schemas.openxmlformats.org/officeDocument/2006/relationships" id="262" r:id="Rf643940f8ba64e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cdbd47f1a04e2d" /><Relationship Type="http://schemas.openxmlformats.org/officeDocument/2006/relationships/slide" Target="/ppt/slides/slide1.xml" Id="R190974c845444267" /><Relationship Type="http://schemas.openxmlformats.org/officeDocument/2006/relationships/slide" Target="/ppt/slides/slide2.xml" Id="Rad8f02cbd5284515" /><Relationship Type="http://schemas.openxmlformats.org/officeDocument/2006/relationships/slide" Target="/ppt/slides/slide3.xml" Id="R65157166b65e4039" /><Relationship Type="http://schemas.openxmlformats.org/officeDocument/2006/relationships/slide" Target="/ppt/slides/slide4.xml" Id="Rf3ac23c6e1e248eb" /><Relationship Type="http://schemas.openxmlformats.org/officeDocument/2006/relationships/slide" Target="/ppt/slides/slide5.xml" Id="R44abf8719f6e4e03" /><Relationship Type="http://schemas.openxmlformats.org/officeDocument/2006/relationships/slide" Target="/ppt/slides/slide6.xml" Id="R98adc7c5a2f24454" /><Relationship Type="http://schemas.openxmlformats.org/officeDocument/2006/relationships/slide" Target="/ppt/slides/slide7.xml" Id="Rf643940f8ba64e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baf4f5e19744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7c6ca422f4fa6" /><Relationship Type="http://schemas.openxmlformats.org/officeDocument/2006/relationships/theme" Target="/ppt/slideMasters/theme/theme1.xml" Id="R287663533c604b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07c6ca422f4f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3f93339104b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e0bb4f7aa47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7992b61c249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d0bed83e64f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c5cb0a1a040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abc79e8bb4a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26f0d63084b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HEIMDAL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 FORVALTNING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94 384 691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25 937 710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20 049 961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37 245 707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63 185 891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GJALLAR INVEST AS  –  78,4 %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WERTVOLL AS  –  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FRANKS TANK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GUNNAR SANDÅKER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HÅKON SEFLAND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 Holms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989 774 697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