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b0554524a448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876a55bda4756"/>
  </p:sldMasterIdLst>
  <p:sldIdLst>
    <p:sldId xmlns:r="http://schemas.openxmlformats.org/officeDocument/2006/relationships" id="256" r:id="Ree34fb2b08a44697"/>
    <p:sldId xmlns:r="http://schemas.openxmlformats.org/officeDocument/2006/relationships" id="257" r:id="Rcebd8419760e48b8"/>
    <p:sldId xmlns:r="http://schemas.openxmlformats.org/officeDocument/2006/relationships" id="258" r:id="R7c79e50a26e047da"/>
    <p:sldId xmlns:r="http://schemas.openxmlformats.org/officeDocument/2006/relationships" id="259" r:id="R21fc31854394438f"/>
    <p:sldId xmlns:r="http://schemas.openxmlformats.org/officeDocument/2006/relationships" id="260" r:id="R1f838f68ca714c39"/>
    <p:sldId xmlns:r="http://schemas.openxmlformats.org/officeDocument/2006/relationships" id="261" r:id="R8550be939df8404b"/>
    <p:sldId xmlns:r="http://schemas.openxmlformats.org/officeDocument/2006/relationships" id="262" r:id="Re89340abc21e4c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876a55bda4756" /><Relationship Type="http://schemas.openxmlformats.org/officeDocument/2006/relationships/slide" Target="/ppt/slides/slide1.xml" Id="Ree34fb2b08a44697" /><Relationship Type="http://schemas.openxmlformats.org/officeDocument/2006/relationships/slide" Target="/ppt/slides/slide2.xml" Id="Rcebd8419760e48b8" /><Relationship Type="http://schemas.openxmlformats.org/officeDocument/2006/relationships/slide" Target="/ppt/slides/slide3.xml" Id="R7c79e50a26e047da" /><Relationship Type="http://schemas.openxmlformats.org/officeDocument/2006/relationships/slide" Target="/ppt/slides/slide4.xml" Id="R21fc31854394438f" /><Relationship Type="http://schemas.openxmlformats.org/officeDocument/2006/relationships/slide" Target="/ppt/slides/slide5.xml" Id="R1f838f68ca714c39" /><Relationship Type="http://schemas.openxmlformats.org/officeDocument/2006/relationships/slide" Target="/ppt/slides/slide6.xml" Id="R8550be939df8404b" /><Relationship Type="http://schemas.openxmlformats.org/officeDocument/2006/relationships/slide" Target="/ppt/slides/slide7.xml" Id="Re89340abc21e4c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c1530e0424a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f65d959e4823" /><Relationship Type="http://schemas.openxmlformats.org/officeDocument/2006/relationships/theme" Target="/ppt/slideMasters/theme/theme1.xml" Id="R200b95633a84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a5f65d959e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ea85140e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0195979d84b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f2ff4a27646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7cec0b1d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e331c3af1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4163b0eb147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b94d9816546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25 133 154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−1 084 663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−806 157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4 758 677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8 141 148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Hunnedalsvegen 3231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61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post@byrkjedalstuent.no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989 762 699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AS</a:t>
            </a:r>
          </a:p>
        </p:txBody>
      </p:sp>
    </p:spTree>
  </p:cSld>
  <p:clrMapOvr>
    <a:masterClrMapping xmlns:a="http://schemas.openxmlformats.org/drawingml/2006/main"/>
  </p:clrMapOvr>
</p:sld>
</file>