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2d635c8bdf48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3dcc7e5cdb41c7"/>
  </p:sldMasterIdLst>
  <p:sldIdLst>
    <p:sldId xmlns:r="http://schemas.openxmlformats.org/officeDocument/2006/relationships" id="256" r:id="R1c870aec5cb045c1"/>
    <p:sldId xmlns:r="http://schemas.openxmlformats.org/officeDocument/2006/relationships" id="257" r:id="Rc4844afc64b145eb"/>
    <p:sldId xmlns:r="http://schemas.openxmlformats.org/officeDocument/2006/relationships" id="258" r:id="Rcde47e1aa1d04c39"/>
    <p:sldId xmlns:r="http://schemas.openxmlformats.org/officeDocument/2006/relationships" id="259" r:id="R7777475753be4adc"/>
    <p:sldId xmlns:r="http://schemas.openxmlformats.org/officeDocument/2006/relationships" id="260" r:id="R25e66a77a80645fd"/>
    <p:sldId xmlns:r="http://schemas.openxmlformats.org/officeDocument/2006/relationships" id="261" r:id="R4a3f43da9de24c64"/>
    <p:sldId xmlns:r="http://schemas.openxmlformats.org/officeDocument/2006/relationships" id="262" r:id="Rb763b685689d44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3dcc7e5cdb41c7" /><Relationship Type="http://schemas.openxmlformats.org/officeDocument/2006/relationships/slide" Target="/ppt/slides/slide1.xml" Id="R1c870aec5cb045c1" /><Relationship Type="http://schemas.openxmlformats.org/officeDocument/2006/relationships/slide" Target="/ppt/slides/slide2.xml" Id="Rc4844afc64b145eb" /><Relationship Type="http://schemas.openxmlformats.org/officeDocument/2006/relationships/slide" Target="/ppt/slides/slide3.xml" Id="Rcde47e1aa1d04c39" /><Relationship Type="http://schemas.openxmlformats.org/officeDocument/2006/relationships/slide" Target="/ppt/slides/slide4.xml" Id="R7777475753be4adc" /><Relationship Type="http://schemas.openxmlformats.org/officeDocument/2006/relationships/slide" Target="/ppt/slides/slide5.xml" Id="R25e66a77a80645fd" /><Relationship Type="http://schemas.openxmlformats.org/officeDocument/2006/relationships/slide" Target="/ppt/slides/slide6.xml" Id="R4a3f43da9de24c64" /><Relationship Type="http://schemas.openxmlformats.org/officeDocument/2006/relationships/slide" Target="/ppt/slides/slide7.xml" Id="Rb763b685689d44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4bc527b11c4c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c57a106734fcd" /><Relationship Type="http://schemas.openxmlformats.org/officeDocument/2006/relationships/theme" Target="/ppt/slideMasters/theme/theme1.xml" Id="R598f50cfad364c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dc57a106734f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7636fa72c47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f93a6c4e94a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7bf4e52c448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20a44fad740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64ac71f4443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bf2107a7f4f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a461ac0114f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NIMA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−290 112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206 765 161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500 613 873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518 451 197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YNGVE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Ullernveien 24B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989 746 995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NIMA INVEST AS</a:t>
            </a:r>
          </a:p>
        </p:txBody>
      </p:sp>
    </p:spTree>
  </p:cSld>
  <p:clrMapOvr>
    <a:masterClrMapping xmlns:a="http://schemas.openxmlformats.org/drawingml/2006/main"/>
  </p:clrMapOvr>
</p:sld>
</file>