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87c942717444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95930d5a94ee3"/>
  </p:sldMasterIdLst>
  <p:sldIdLst>
    <p:sldId xmlns:r="http://schemas.openxmlformats.org/officeDocument/2006/relationships" id="256" r:id="R5f3e2b2f2b9442db"/>
    <p:sldId xmlns:r="http://schemas.openxmlformats.org/officeDocument/2006/relationships" id="257" r:id="R7b62b0dd82b74e79"/>
    <p:sldId xmlns:r="http://schemas.openxmlformats.org/officeDocument/2006/relationships" id="258" r:id="R2053f6a13bc44a6d"/>
    <p:sldId xmlns:r="http://schemas.openxmlformats.org/officeDocument/2006/relationships" id="259" r:id="Rb5c97057af0d4127"/>
    <p:sldId xmlns:r="http://schemas.openxmlformats.org/officeDocument/2006/relationships" id="260" r:id="R4a98df4815674c09"/>
    <p:sldId xmlns:r="http://schemas.openxmlformats.org/officeDocument/2006/relationships" id="261" r:id="Rb280f67b3af1494d"/>
    <p:sldId xmlns:r="http://schemas.openxmlformats.org/officeDocument/2006/relationships" id="262" r:id="R1827d9d6bfce4e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95930d5a94ee3" /><Relationship Type="http://schemas.openxmlformats.org/officeDocument/2006/relationships/slide" Target="/ppt/slides/slide1.xml" Id="R5f3e2b2f2b9442db" /><Relationship Type="http://schemas.openxmlformats.org/officeDocument/2006/relationships/slide" Target="/ppt/slides/slide2.xml" Id="R7b62b0dd82b74e79" /><Relationship Type="http://schemas.openxmlformats.org/officeDocument/2006/relationships/slide" Target="/ppt/slides/slide3.xml" Id="R2053f6a13bc44a6d" /><Relationship Type="http://schemas.openxmlformats.org/officeDocument/2006/relationships/slide" Target="/ppt/slides/slide4.xml" Id="Rb5c97057af0d4127" /><Relationship Type="http://schemas.openxmlformats.org/officeDocument/2006/relationships/slide" Target="/ppt/slides/slide5.xml" Id="R4a98df4815674c09" /><Relationship Type="http://schemas.openxmlformats.org/officeDocument/2006/relationships/slide" Target="/ppt/slides/slide6.xml" Id="Rb280f67b3af1494d" /><Relationship Type="http://schemas.openxmlformats.org/officeDocument/2006/relationships/slide" Target="/ppt/slides/slide7.xml" Id="R1827d9d6bfce4e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fc74fae4e940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c4fe92a0e4c6c" /><Relationship Type="http://schemas.openxmlformats.org/officeDocument/2006/relationships/theme" Target="/ppt/slideMasters/theme/theme1.xml" Id="Rcb61dac8fed54a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4c4fe92a0e4c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857f43df44d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39595e4df48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97503796346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0fc5c52124c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8de102e4949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7cad5c9c949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b306c2915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KARI ROLSTAD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ROLSTAD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ROLSTAD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ROLSTAD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ROLSTAD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ROLSTAD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5 774 925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5 601 232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ROLSTAD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ROLSTAD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ROLSTAD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Utsynsveien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989 741 098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ROLSTAD AS</a:t>
            </a:r>
          </a:p>
        </p:txBody>
      </p:sp>
    </p:spTree>
  </p:cSld>
  <p:clrMapOvr>
    <a:masterClrMapping xmlns:a="http://schemas.openxmlformats.org/drawingml/2006/main"/>
  </p:clrMapOvr>
</p:sld>
</file>