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692305318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facc23d474812"/>
  </p:sldMasterIdLst>
  <p:sldIdLst>
    <p:sldId xmlns:r="http://schemas.openxmlformats.org/officeDocument/2006/relationships" id="256" r:id="R767177ac694047db"/>
    <p:sldId xmlns:r="http://schemas.openxmlformats.org/officeDocument/2006/relationships" id="257" r:id="R4c230b5f24844d7c"/>
    <p:sldId xmlns:r="http://schemas.openxmlformats.org/officeDocument/2006/relationships" id="258" r:id="R0f2b7433b782476c"/>
    <p:sldId xmlns:r="http://schemas.openxmlformats.org/officeDocument/2006/relationships" id="259" r:id="R3ed1c138bb32447c"/>
    <p:sldId xmlns:r="http://schemas.openxmlformats.org/officeDocument/2006/relationships" id="260" r:id="Rb634a468e78c4c69"/>
    <p:sldId xmlns:r="http://schemas.openxmlformats.org/officeDocument/2006/relationships" id="261" r:id="Re9b65f33f1064ad5"/>
    <p:sldId xmlns:r="http://schemas.openxmlformats.org/officeDocument/2006/relationships" id="262" r:id="R14adfa0a7189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facc23d474812" /><Relationship Type="http://schemas.openxmlformats.org/officeDocument/2006/relationships/slide" Target="/ppt/slides/slide1.xml" Id="R767177ac694047db" /><Relationship Type="http://schemas.openxmlformats.org/officeDocument/2006/relationships/slide" Target="/ppt/slides/slide2.xml" Id="R4c230b5f24844d7c" /><Relationship Type="http://schemas.openxmlformats.org/officeDocument/2006/relationships/slide" Target="/ppt/slides/slide3.xml" Id="R0f2b7433b782476c" /><Relationship Type="http://schemas.openxmlformats.org/officeDocument/2006/relationships/slide" Target="/ppt/slides/slide4.xml" Id="R3ed1c138bb32447c" /><Relationship Type="http://schemas.openxmlformats.org/officeDocument/2006/relationships/slide" Target="/ppt/slides/slide5.xml" Id="Rb634a468e78c4c69" /><Relationship Type="http://schemas.openxmlformats.org/officeDocument/2006/relationships/slide" Target="/ppt/slides/slide6.xml" Id="Re9b65f33f1064ad5" /><Relationship Type="http://schemas.openxmlformats.org/officeDocument/2006/relationships/slide" Target="/ppt/slides/slide7.xml" Id="R14adfa0a7189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79bffdf41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7b16c4fd44e18" /><Relationship Type="http://schemas.openxmlformats.org/officeDocument/2006/relationships/theme" Target="/ppt/slideMasters/theme/theme1.xml" Id="R60d7b671cacf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87b16c4fd4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048d763f94c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ddedecde5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87296059b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0ad32375549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5fe1b847442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bf9f23b864d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692728b5b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SANDE MEIERI HANDELSLAG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SANDE MEIERI HANDELSLAG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18 053 018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933 588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1 869 230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47 436 794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71 153 848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KIND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KARINE BONDEN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STAMPE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ERLAND AASNÆS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GALLEBERG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GUNNAR BJØRLØW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Revåveien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78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henriette@sandemeieri.no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989 658 255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