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20e3e18f3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124ee3c6843b9"/>
  </p:sldMasterIdLst>
  <p:sldIdLst>
    <p:sldId xmlns:r="http://schemas.openxmlformats.org/officeDocument/2006/relationships" id="256" r:id="R97553e11b0324e48"/>
    <p:sldId xmlns:r="http://schemas.openxmlformats.org/officeDocument/2006/relationships" id="257" r:id="R8c52c6f93e654715"/>
    <p:sldId xmlns:r="http://schemas.openxmlformats.org/officeDocument/2006/relationships" id="258" r:id="R00f801b014df429f"/>
    <p:sldId xmlns:r="http://schemas.openxmlformats.org/officeDocument/2006/relationships" id="259" r:id="Rdce8e61fc8ea433f"/>
    <p:sldId xmlns:r="http://schemas.openxmlformats.org/officeDocument/2006/relationships" id="260" r:id="Ree6832b681b84f06"/>
    <p:sldId xmlns:r="http://schemas.openxmlformats.org/officeDocument/2006/relationships" id="261" r:id="R81d2b67318bb435f"/>
    <p:sldId xmlns:r="http://schemas.openxmlformats.org/officeDocument/2006/relationships" id="262" r:id="R853e8d740b94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124ee3c6843b9" /><Relationship Type="http://schemas.openxmlformats.org/officeDocument/2006/relationships/slide" Target="/ppt/slides/slide1.xml" Id="R97553e11b0324e48" /><Relationship Type="http://schemas.openxmlformats.org/officeDocument/2006/relationships/slide" Target="/ppt/slides/slide2.xml" Id="R8c52c6f93e654715" /><Relationship Type="http://schemas.openxmlformats.org/officeDocument/2006/relationships/slide" Target="/ppt/slides/slide3.xml" Id="R00f801b014df429f" /><Relationship Type="http://schemas.openxmlformats.org/officeDocument/2006/relationships/slide" Target="/ppt/slides/slide4.xml" Id="Rdce8e61fc8ea433f" /><Relationship Type="http://schemas.openxmlformats.org/officeDocument/2006/relationships/slide" Target="/ppt/slides/slide5.xml" Id="Ree6832b681b84f06" /><Relationship Type="http://schemas.openxmlformats.org/officeDocument/2006/relationships/slide" Target="/ppt/slides/slide6.xml" Id="R81d2b67318bb435f" /><Relationship Type="http://schemas.openxmlformats.org/officeDocument/2006/relationships/slide" Target="/ppt/slides/slide7.xml" Id="R853e8d740b94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11841306f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cec494694426" /><Relationship Type="http://schemas.openxmlformats.org/officeDocument/2006/relationships/theme" Target="/ppt/slideMasters/theme/theme1.xml" Id="R154e625d5399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4cec49469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0f75285d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c9316e9c1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f57a4bdfe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05f5592ac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8ef1783bd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2193b9d5f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b7be840df40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51 124 686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51 581 017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 KNUT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78 68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