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80efe6ffe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9e99421834bc7"/>
  </p:sldMasterIdLst>
  <p:sldIdLst>
    <p:sldId xmlns:r="http://schemas.openxmlformats.org/officeDocument/2006/relationships" id="256" r:id="R6e7efb5cd1ec4b32"/>
    <p:sldId xmlns:r="http://schemas.openxmlformats.org/officeDocument/2006/relationships" id="257" r:id="Rcb009b3a9c454fc8"/>
    <p:sldId xmlns:r="http://schemas.openxmlformats.org/officeDocument/2006/relationships" id="258" r:id="Rbb9da9fa3a084a84"/>
    <p:sldId xmlns:r="http://schemas.openxmlformats.org/officeDocument/2006/relationships" id="259" r:id="Rb441730f46744430"/>
    <p:sldId xmlns:r="http://schemas.openxmlformats.org/officeDocument/2006/relationships" id="260" r:id="R7e86009aef9b494a"/>
    <p:sldId xmlns:r="http://schemas.openxmlformats.org/officeDocument/2006/relationships" id="261" r:id="Rae2c370d6a524654"/>
    <p:sldId xmlns:r="http://schemas.openxmlformats.org/officeDocument/2006/relationships" id="262" r:id="R6fa0e2134451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9e99421834bc7" /><Relationship Type="http://schemas.openxmlformats.org/officeDocument/2006/relationships/slide" Target="/ppt/slides/slide1.xml" Id="R6e7efb5cd1ec4b32" /><Relationship Type="http://schemas.openxmlformats.org/officeDocument/2006/relationships/slide" Target="/ppt/slides/slide2.xml" Id="Rcb009b3a9c454fc8" /><Relationship Type="http://schemas.openxmlformats.org/officeDocument/2006/relationships/slide" Target="/ppt/slides/slide3.xml" Id="Rbb9da9fa3a084a84" /><Relationship Type="http://schemas.openxmlformats.org/officeDocument/2006/relationships/slide" Target="/ppt/slides/slide4.xml" Id="Rb441730f46744430" /><Relationship Type="http://schemas.openxmlformats.org/officeDocument/2006/relationships/slide" Target="/ppt/slides/slide5.xml" Id="R7e86009aef9b494a" /><Relationship Type="http://schemas.openxmlformats.org/officeDocument/2006/relationships/slide" Target="/ppt/slides/slide6.xml" Id="Rae2c370d6a524654" /><Relationship Type="http://schemas.openxmlformats.org/officeDocument/2006/relationships/slide" Target="/ppt/slides/slide7.xml" Id="R6fa0e2134451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33dace113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492d73d894238" /><Relationship Type="http://schemas.openxmlformats.org/officeDocument/2006/relationships/theme" Target="/ppt/slideMasters/theme/theme1.xml" Id="Rcb24e6a19311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492d73d89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f21ff629c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e9ec38873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867dcb6e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8474a427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4427df5ca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84d6c54fa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e049e2c39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