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875e73adf642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a78e0ed4f84ca9"/>
  </p:sldMasterIdLst>
  <p:sldIdLst>
    <p:sldId xmlns:r="http://schemas.openxmlformats.org/officeDocument/2006/relationships" id="256" r:id="Rcdb23ebc72754632"/>
    <p:sldId xmlns:r="http://schemas.openxmlformats.org/officeDocument/2006/relationships" id="257" r:id="Rf96eb61d7a964e5a"/>
    <p:sldId xmlns:r="http://schemas.openxmlformats.org/officeDocument/2006/relationships" id="258" r:id="Re47d0523e8004b41"/>
    <p:sldId xmlns:r="http://schemas.openxmlformats.org/officeDocument/2006/relationships" id="259" r:id="R6bc9500a2a5045bf"/>
    <p:sldId xmlns:r="http://schemas.openxmlformats.org/officeDocument/2006/relationships" id="260" r:id="R0a80a6a71157466e"/>
    <p:sldId xmlns:r="http://schemas.openxmlformats.org/officeDocument/2006/relationships" id="261" r:id="Rcfd3400df0f24b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78e0ed4f84ca9" /><Relationship Type="http://schemas.openxmlformats.org/officeDocument/2006/relationships/slide" Target="/ppt/slides/slide1.xml" Id="Rcdb23ebc72754632" /><Relationship Type="http://schemas.openxmlformats.org/officeDocument/2006/relationships/slide" Target="/ppt/slides/slide2.xml" Id="Rf96eb61d7a964e5a" /><Relationship Type="http://schemas.openxmlformats.org/officeDocument/2006/relationships/slide" Target="/ppt/slides/slide3.xml" Id="Re47d0523e8004b41" /><Relationship Type="http://schemas.openxmlformats.org/officeDocument/2006/relationships/slide" Target="/ppt/slides/slide4.xml" Id="R6bc9500a2a5045bf" /><Relationship Type="http://schemas.openxmlformats.org/officeDocument/2006/relationships/slide" Target="/ppt/slides/slide5.xml" Id="R0a80a6a71157466e" /><Relationship Type="http://schemas.openxmlformats.org/officeDocument/2006/relationships/slide" Target="/ppt/slides/slide6.xml" Id="Rcfd3400df0f24b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6f6fed9114a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b32b7b0464f88" /><Relationship Type="http://schemas.openxmlformats.org/officeDocument/2006/relationships/theme" Target="/ppt/slideMasters/theme/theme1.xml" Id="Rd70090b701f843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7b32b7b0464f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dce1fff5042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9906c5c4241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d87cc3b8b4d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84cb0a26c46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bd344732344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2ca74a3f24f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STAKKELAND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Buggelandsstubben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97 97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