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f45c42b17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d692422774a44"/>
  </p:sldMasterIdLst>
  <p:sldIdLst>
    <p:sldId xmlns:r="http://schemas.openxmlformats.org/officeDocument/2006/relationships" id="256" r:id="R21853244200e47b1"/>
    <p:sldId xmlns:r="http://schemas.openxmlformats.org/officeDocument/2006/relationships" id="257" r:id="R528bbfd3b861476a"/>
    <p:sldId xmlns:r="http://schemas.openxmlformats.org/officeDocument/2006/relationships" id="258" r:id="Rf561b7c063bf46d0"/>
    <p:sldId xmlns:r="http://schemas.openxmlformats.org/officeDocument/2006/relationships" id="259" r:id="R5a9dd213939d4be0"/>
    <p:sldId xmlns:r="http://schemas.openxmlformats.org/officeDocument/2006/relationships" id="260" r:id="Rf147cf921ed94cb0"/>
    <p:sldId xmlns:r="http://schemas.openxmlformats.org/officeDocument/2006/relationships" id="261" r:id="R3f958afd08c448ee"/>
    <p:sldId xmlns:r="http://schemas.openxmlformats.org/officeDocument/2006/relationships" id="262" r:id="Rf749598c5414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d692422774a44" /><Relationship Type="http://schemas.openxmlformats.org/officeDocument/2006/relationships/slide" Target="/ppt/slides/slide1.xml" Id="R21853244200e47b1" /><Relationship Type="http://schemas.openxmlformats.org/officeDocument/2006/relationships/slide" Target="/ppt/slides/slide2.xml" Id="R528bbfd3b861476a" /><Relationship Type="http://schemas.openxmlformats.org/officeDocument/2006/relationships/slide" Target="/ppt/slides/slide3.xml" Id="Rf561b7c063bf46d0" /><Relationship Type="http://schemas.openxmlformats.org/officeDocument/2006/relationships/slide" Target="/ppt/slides/slide4.xml" Id="R5a9dd213939d4be0" /><Relationship Type="http://schemas.openxmlformats.org/officeDocument/2006/relationships/slide" Target="/ppt/slides/slide5.xml" Id="Rf147cf921ed94cb0" /><Relationship Type="http://schemas.openxmlformats.org/officeDocument/2006/relationships/slide" Target="/ppt/slides/slide6.xml" Id="R3f958afd08c448ee" /><Relationship Type="http://schemas.openxmlformats.org/officeDocument/2006/relationships/slide" Target="/ppt/slides/slide7.xml" Id="Rf749598c5414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946e4fea3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c8d018bb433b" /><Relationship Type="http://schemas.openxmlformats.org/officeDocument/2006/relationships/theme" Target="/ppt/slideMasters/theme/theme1.xml" Id="R5f5a4cee9b23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bc8d018bb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6495bac5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6eda6bb4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9cebf032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1c58ebf7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0b65b7ef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03b3c388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d30a8bcb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