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de855a15b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c3ce7f42d4951"/>
  </p:sldMasterIdLst>
  <p:sldIdLst>
    <p:sldId xmlns:r="http://schemas.openxmlformats.org/officeDocument/2006/relationships" id="256" r:id="Rf7b5bfe7289a4820"/>
    <p:sldId xmlns:r="http://schemas.openxmlformats.org/officeDocument/2006/relationships" id="257" r:id="R4f86ae922cd049d6"/>
    <p:sldId xmlns:r="http://schemas.openxmlformats.org/officeDocument/2006/relationships" id="258" r:id="Rd50a42c22dae40d6"/>
    <p:sldId xmlns:r="http://schemas.openxmlformats.org/officeDocument/2006/relationships" id="259" r:id="Rb847ff91f3454c3e"/>
    <p:sldId xmlns:r="http://schemas.openxmlformats.org/officeDocument/2006/relationships" id="260" r:id="Rb4eb49673dcb45a9"/>
    <p:sldId xmlns:r="http://schemas.openxmlformats.org/officeDocument/2006/relationships" id="261" r:id="R4918855e5f8a4b8a"/>
    <p:sldId xmlns:r="http://schemas.openxmlformats.org/officeDocument/2006/relationships" id="262" r:id="Rdb14505878fe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c3ce7f42d4951" /><Relationship Type="http://schemas.openxmlformats.org/officeDocument/2006/relationships/slide" Target="/ppt/slides/slide1.xml" Id="Rf7b5bfe7289a4820" /><Relationship Type="http://schemas.openxmlformats.org/officeDocument/2006/relationships/slide" Target="/ppt/slides/slide2.xml" Id="R4f86ae922cd049d6" /><Relationship Type="http://schemas.openxmlformats.org/officeDocument/2006/relationships/slide" Target="/ppt/slides/slide3.xml" Id="Rd50a42c22dae40d6" /><Relationship Type="http://schemas.openxmlformats.org/officeDocument/2006/relationships/slide" Target="/ppt/slides/slide4.xml" Id="Rb847ff91f3454c3e" /><Relationship Type="http://schemas.openxmlformats.org/officeDocument/2006/relationships/slide" Target="/ppt/slides/slide5.xml" Id="Rb4eb49673dcb45a9" /><Relationship Type="http://schemas.openxmlformats.org/officeDocument/2006/relationships/slide" Target="/ppt/slides/slide6.xml" Id="R4918855e5f8a4b8a" /><Relationship Type="http://schemas.openxmlformats.org/officeDocument/2006/relationships/slide" Target="/ppt/slides/slide7.xml" Id="Rdb14505878fe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dc3dcb71e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87d3c5dc4a28" /><Relationship Type="http://schemas.openxmlformats.org/officeDocument/2006/relationships/theme" Target="/ppt/slideMasters/theme/theme1.xml" Id="R4f8b205969c3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d87d3c5dc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ebf2d9de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1d8166dc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f9cdbd06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ad3e780b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5bd69dd4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e41d5d79b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fa5e2964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KJØREN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