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e980c7d49e45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d9212fb0c34914"/>
  </p:sldMasterIdLst>
  <p:sldIdLst>
    <p:sldId xmlns:r="http://schemas.openxmlformats.org/officeDocument/2006/relationships" id="256" r:id="R9045b409c5b544b7"/>
    <p:sldId xmlns:r="http://schemas.openxmlformats.org/officeDocument/2006/relationships" id="257" r:id="R0295932f8a4e4c36"/>
    <p:sldId xmlns:r="http://schemas.openxmlformats.org/officeDocument/2006/relationships" id="258" r:id="R6f3bfd3ec0b5457d"/>
    <p:sldId xmlns:r="http://schemas.openxmlformats.org/officeDocument/2006/relationships" id="259" r:id="Rc532ed6f78a74283"/>
    <p:sldId xmlns:r="http://schemas.openxmlformats.org/officeDocument/2006/relationships" id="260" r:id="R0f13a0a788e5448e"/>
    <p:sldId xmlns:r="http://schemas.openxmlformats.org/officeDocument/2006/relationships" id="261" r:id="Rf6976199d0074d8b"/>
    <p:sldId xmlns:r="http://schemas.openxmlformats.org/officeDocument/2006/relationships" id="262" r:id="Rc9accdcbbc5f40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d9212fb0c34914" /><Relationship Type="http://schemas.openxmlformats.org/officeDocument/2006/relationships/slide" Target="/ppt/slides/slide1.xml" Id="R9045b409c5b544b7" /><Relationship Type="http://schemas.openxmlformats.org/officeDocument/2006/relationships/slide" Target="/ppt/slides/slide2.xml" Id="R0295932f8a4e4c36" /><Relationship Type="http://schemas.openxmlformats.org/officeDocument/2006/relationships/slide" Target="/ppt/slides/slide3.xml" Id="R6f3bfd3ec0b5457d" /><Relationship Type="http://schemas.openxmlformats.org/officeDocument/2006/relationships/slide" Target="/ppt/slides/slide4.xml" Id="Rc532ed6f78a74283" /><Relationship Type="http://schemas.openxmlformats.org/officeDocument/2006/relationships/slide" Target="/ppt/slides/slide5.xml" Id="R0f13a0a788e5448e" /><Relationship Type="http://schemas.openxmlformats.org/officeDocument/2006/relationships/slide" Target="/ppt/slides/slide6.xml" Id="Rf6976199d0074d8b" /><Relationship Type="http://schemas.openxmlformats.org/officeDocument/2006/relationships/slide" Target="/ppt/slides/slide7.xml" Id="Rc9accdcbbc5f40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94af1385e04b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86aee83274fcc" /><Relationship Type="http://schemas.openxmlformats.org/officeDocument/2006/relationships/theme" Target="/ppt/slideMasters/theme/theme1.xml" Id="R411762fcc2ea4c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a86aee83274f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8fbc3f0994f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e3b29aee942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8edd4241d43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85b141b5840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c2ea640b546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b50b2e7be48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69223788b4b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BR. KARLSEN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BR. KARLSEN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BR. KARLSEN EIENDOM AS ble etablert [år] og holder til i Husøy I Senja.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BR. KARLSEN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BR. KARLSEN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BR. KARLSEN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32 158 259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−5 408 411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−60 288 106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188 603 544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574 934 655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BR. KARLSEN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KARLSEN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BR. KARLSEN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Oskarbakken 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9389 Husøy I Senja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85 13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989 618 377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BR. KARLSEN EIENDOM AS</a:t>
            </a:r>
          </a:p>
        </p:txBody>
      </p:sp>
    </p:spTree>
  </p:cSld>
  <p:clrMapOvr>
    <a:masterClrMapping xmlns:a="http://schemas.openxmlformats.org/drawingml/2006/main"/>
  </p:clrMapOvr>
</p:sld>
</file>