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8b3941784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b641f02444a6c"/>
  </p:sldMasterIdLst>
  <p:sldIdLst>
    <p:sldId xmlns:r="http://schemas.openxmlformats.org/officeDocument/2006/relationships" id="256" r:id="R9c4ceaed44684cfc"/>
    <p:sldId xmlns:r="http://schemas.openxmlformats.org/officeDocument/2006/relationships" id="257" r:id="R6ee37359c68c4fd4"/>
    <p:sldId xmlns:r="http://schemas.openxmlformats.org/officeDocument/2006/relationships" id="258" r:id="R1f79f24185524d30"/>
    <p:sldId xmlns:r="http://schemas.openxmlformats.org/officeDocument/2006/relationships" id="259" r:id="R8c89d9dca84549bf"/>
    <p:sldId xmlns:r="http://schemas.openxmlformats.org/officeDocument/2006/relationships" id="260" r:id="Rbf9c8c6a60894ad7"/>
    <p:sldId xmlns:r="http://schemas.openxmlformats.org/officeDocument/2006/relationships" id="261" r:id="Rc3230fc3f0904fef"/>
    <p:sldId xmlns:r="http://schemas.openxmlformats.org/officeDocument/2006/relationships" id="262" r:id="R3eacf8bd8c7c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b641f02444a6c" /><Relationship Type="http://schemas.openxmlformats.org/officeDocument/2006/relationships/slide" Target="/ppt/slides/slide1.xml" Id="R9c4ceaed44684cfc" /><Relationship Type="http://schemas.openxmlformats.org/officeDocument/2006/relationships/slide" Target="/ppt/slides/slide2.xml" Id="R6ee37359c68c4fd4" /><Relationship Type="http://schemas.openxmlformats.org/officeDocument/2006/relationships/slide" Target="/ppt/slides/slide3.xml" Id="R1f79f24185524d30" /><Relationship Type="http://schemas.openxmlformats.org/officeDocument/2006/relationships/slide" Target="/ppt/slides/slide4.xml" Id="R8c89d9dca84549bf" /><Relationship Type="http://schemas.openxmlformats.org/officeDocument/2006/relationships/slide" Target="/ppt/slides/slide5.xml" Id="Rbf9c8c6a60894ad7" /><Relationship Type="http://schemas.openxmlformats.org/officeDocument/2006/relationships/slide" Target="/ppt/slides/slide6.xml" Id="Rc3230fc3f0904fef" /><Relationship Type="http://schemas.openxmlformats.org/officeDocument/2006/relationships/slide" Target="/ppt/slides/slide7.xml" Id="R3eacf8bd8c7c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57a2a8e5b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f760d982f4e54" /><Relationship Type="http://schemas.openxmlformats.org/officeDocument/2006/relationships/theme" Target="/ppt/slideMasters/theme/theme1.xml" Id="R5be4fcd45571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f760d982f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b92927e71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7290ddb53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968c90986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534f75b68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c0ef646c4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7b183bdec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11f9d273d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