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998a28bda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a5b32ba9c4cb0"/>
  </p:sldMasterIdLst>
  <p:sldIdLst>
    <p:sldId xmlns:r="http://schemas.openxmlformats.org/officeDocument/2006/relationships" id="256" r:id="R4ddb887b77af44d3"/>
    <p:sldId xmlns:r="http://schemas.openxmlformats.org/officeDocument/2006/relationships" id="257" r:id="Rd0a7bb32ac4b4d19"/>
    <p:sldId xmlns:r="http://schemas.openxmlformats.org/officeDocument/2006/relationships" id="258" r:id="Rd64173880a8149d0"/>
    <p:sldId xmlns:r="http://schemas.openxmlformats.org/officeDocument/2006/relationships" id="259" r:id="R88c0dceedde64e65"/>
    <p:sldId xmlns:r="http://schemas.openxmlformats.org/officeDocument/2006/relationships" id="260" r:id="Rcb0f7a28c55e43d7"/>
    <p:sldId xmlns:r="http://schemas.openxmlformats.org/officeDocument/2006/relationships" id="261" r:id="R818f842d1784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a5b32ba9c4cb0" /><Relationship Type="http://schemas.openxmlformats.org/officeDocument/2006/relationships/slide" Target="/ppt/slides/slide1.xml" Id="R4ddb887b77af44d3" /><Relationship Type="http://schemas.openxmlformats.org/officeDocument/2006/relationships/slide" Target="/ppt/slides/slide2.xml" Id="Rd0a7bb32ac4b4d19" /><Relationship Type="http://schemas.openxmlformats.org/officeDocument/2006/relationships/slide" Target="/ppt/slides/slide3.xml" Id="Rd64173880a8149d0" /><Relationship Type="http://schemas.openxmlformats.org/officeDocument/2006/relationships/slide" Target="/ppt/slides/slide4.xml" Id="R88c0dceedde64e65" /><Relationship Type="http://schemas.openxmlformats.org/officeDocument/2006/relationships/slide" Target="/ppt/slides/slide5.xml" Id="Rcb0f7a28c55e43d7" /><Relationship Type="http://schemas.openxmlformats.org/officeDocument/2006/relationships/slide" Target="/ppt/slides/slide6.xml" Id="R818f842d1784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b09d0362940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ddd4e0570421c" /><Relationship Type="http://schemas.openxmlformats.org/officeDocument/2006/relationships/theme" Target="/ppt/slideMasters/theme/theme1.xml" Id="Rcc40514dfb9a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0ddd4e057042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7cf552e95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6746938a741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861d5cecc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7fafce4c5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47f3c38b649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ea139e168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Moen, Underhaugvegen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hm@kverva.no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989 574 922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SORTUN INVEST AS</a:t>
            </a:r>
          </a:p>
        </p:txBody>
      </p:sp>
    </p:spTree>
  </p:cSld>
  <p:clrMapOvr>
    <a:masterClrMapping xmlns:a="http://schemas.openxmlformats.org/drawingml/2006/main"/>
  </p:clrMapOvr>
</p:sld>
</file>