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06a0a4244a42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c1f10c3684e04"/>
  </p:sldMasterIdLst>
  <p:sldIdLst>
    <p:sldId xmlns:r="http://schemas.openxmlformats.org/officeDocument/2006/relationships" id="256" r:id="Ra21b3865a6d9440d"/>
    <p:sldId xmlns:r="http://schemas.openxmlformats.org/officeDocument/2006/relationships" id="257" r:id="Rc7c45dc361674c61"/>
    <p:sldId xmlns:r="http://schemas.openxmlformats.org/officeDocument/2006/relationships" id="258" r:id="R5e4070b9974c4ae0"/>
    <p:sldId xmlns:r="http://schemas.openxmlformats.org/officeDocument/2006/relationships" id="259" r:id="R089954c35b6c49e4"/>
    <p:sldId xmlns:r="http://schemas.openxmlformats.org/officeDocument/2006/relationships" id="260" r:id="Re0d1776d88574185"/>
    <p:sldId xmlns:r="http://schemas.openxmlformats.org/officeDocument/2006/relationships" id="261" r:id="R56d89028de2e43a6"/>
    <p:sldId xmlns:r="http://schemas.openxmlformats.org/officeDocument/2006/relationships" id="262" r:id="R05376c8155e045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c1f10c3684e04" /><Relationship Type="http://schemas.openxmlformats.org/officeDocument/2006/relationships/slide" Target="/ppt/slides/slide1.xml" Id="Ra21b3865a6d9440d" /><Relationship Type="http://schemas.openxmlformats.org/officeDocument/2006/relationships/slide" Target="/ppt/slides/slide2.xml" Id="Rc7c45dc361674c61" /><Relationship Type="http://schemas.openxmlformats.org/officeDocument/2006/relationships/slide" Target="/ppt/slides/slide3.xml" Id="R5e4070b9974c4ae0" /><Relationship Type="http://schemas.openxmlformats.org/officeDocument/2006/relationships/slide" Target="/ppt/slides/slide4.xml" Id="R089954c35b6c49e4" /><Relationship Type="http://schemas.openxmlformats.org/officeDocument/2006/relationships/slide" Target="/ppt/slides/slide5.xml" Id="Re0d1776d88574185" /><Relationship Type="http://schemas.openxmlformats.org/officeDocument/2006/relationships/slide" Target="/ppt/slides/slide6.xml" Id="R56d89028de2e43a6" /><Relationship Type="http://schemas.openxmlformats.org/officeDocument/2006/relationships/slide" Target="/ppt/slides/slide7.xml" Id="R05376c8155e045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7b6a4529e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fe888d1a944ee" /><Relationship Type="http://schemas.openxmlformats.org/officeDocument/2006/relationships/theme" Target="/ppt/slideMasters/theme/theme1.xml" Id="Re58408e56230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fe888d1a9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478db1d54b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63c0dec44d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a2df7a27a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16ebc07a0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03187c759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5a034219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26fe74b3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