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8f9df9818e40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ceeed6669d4165"/>
  </p:sldMasterIdLst>
  <p:sldIdLst>
    <p:sldId xmlns:r="http://schemas.openxmlformats.org/officeDocument/2006/relationships" id="256" r:id="Rbda7e610ece44f67"/>
    <p:sldId xmlns:r="http://schemas.openxmlformats.org/officeDocument/2006/relationships" id="257" r:id="Re94c62372db24d5f"/>
    <p:sldId xmlns:r="http://schemas.openxmlformats.org/officeDocument/2006/relationships" id="258" r:id="R07fbc855fb4c4ed6"/>
    <p:sldId xmlns:r="http://schemas.openxmlformats.org/officeDocument/2006/relationships" id="259" r:id="Rea60350a4e584014"/>
    <p:sldId xmlns:r="http://schemas.openxmlformats.org/officeDocument/2006/relationships" id="260" r:id="Rb6997611737e463f"/>
    <p:sldId xmlns:r="http://schemas.openxmlformats.org/officeDocument/2006/relationships" id="261" r:id="R5880e9395e1f4114"/>
    <p:sldId xmlns:r="http://schemas.openxmlformats.org/officeDocument/2006/relationships" id="262" r:id="R2f160c5a68ae44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ceeed6669d4165" /><Relationship Type="http://schemas.openxmlformats.org/officeDocument/2006/relationships/slide" Target="/ppt/slides/slide1.xml" Id="Rbda7e610ece44f67" /><Relationship Type="http://schemas.openxmlformats.org/officeDocument/2006/relationships/slide" Target="/ppt/slides/slide2.xml" Id="Re94c62372db24d5f" /><Relationship Type="http://schemas.openxmlformats.org/officeDocument/2006/relationships/slide" Target="/ppt/slides/slide3.xml" Id="R07fbc855fb4c4ed6" /><Relationship Type="http://schemas.openxmlformats.org/officeDocument/2006/relationships/slide" Target="/ppt/slides/slide4.xml" Id="Rea60350a4e584014" /><Relationship Type="http://schemas.openxmlformats.org/officeDocument/2006/relationships/slide" Target="/ppt/slides/slide5.xml" Id="Rb6997611737e463f" /><Relationship Type="http://schemas.openxmlformats.org/officeDocument/2006/relationships/slide" Target="/ppt/slides/slide6.xml" Id="R5880e9395e1f4114" /><Relationship Type="http://schemas.openxmlformats.org/officeDocument/2006/relationships/slide" Target="/ppt/slides/slide7.xml" Id="R2f160c5a68ae44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5b44fc81d040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27340b1da4379" /><Relationship Type="http://schemas.openxmlformats.org/officeDocument/2006/relationships/theme" Target="/ppt/slideMasters/theme/theme1.xml" Id="Rc45382a7c86444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e27340b1da43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f681209a34f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3c9137ca946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b676c464d46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761c094694e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cb224be0648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e6d068ba446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2241c4bea4d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STEINBRÅTEN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STEINBRÅTEN TRANSPORT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3 760 915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1 274 578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17 714 363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18 527 821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STEINBRÅTEN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989 520 431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