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2287cd43ce48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5286babf584690"/>
  </p:sldMasterIdLst>
  <p:sldIdLst>
    <p:sldId xmlns:r="http://schemas.openxmlformats.org/officeDocument/2006/relationships" id="256" r:id="Rc7558059b8cb4ff7"/>
    <p:sldId xmlns:r="http://schemas.openxmlformats.org/officeDocument/2006/relationships" id="257" r:id="R444fc73531eb425f"/>
    <p:sldId xmlns:r="http://schemas.openxmlformats.org/officeDocument/2006/relationships" id="258" r:id="Rad872eb371514699"/>
    <p:sldId xmlns:r="http://schemas.openxmlformats.org/officeDocument/2006/relationships" id="259" r:id="R02f61d28e8ed42af"/>
    <p:sldId xmlns:r="http://schemas.openxmlformats.org/officeDocument/2006/relationships" id="260" r:id="R42d70f93ab7d4a40"/>
    <p:sldId xmlns:r="http://schemas.openxmlformats.org/officeDocument/2006/relationships" id="261" r:id="R65df3d07c5374a2c"/>
    <p:sldId xmlns:r="http://schemas.openxmlformats.org/officeDocument/2006/relationships" id="262" r:id="Rafb073dc21c94a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286babf584690" /><Relationship Type="http://schemas.openxmlformats.org/officeDocument/2006/relationships/slide" Target="/ppt/slides/slide1.xml" Id="Rc7558059b8cb4ff7" /><Relationship Type="http://schemas.openxmlformats.org/officeDocument/2006/relationships/slide" Target="/ppt/slides/slide2.xml" Id="R444fc73531eb425f" /><Relationship Type="http://schemas.openxmlformats.org/officeDocument/2006/relationships/slide" Target="/ppt/slides/slide3.xml" Id="Rad872eb371514699" /><Relationship Type="http://schemas.openxmlformats.org/officeDocument/2006/relationships/slide" Target="/ppt/slides/slide4.xml" Id="R02f61d28e8ed42af" /><Relationship Type="http://schemas.openxmlformats.org/officeDocument/2006/relationships/slide" Target="/ppt/slides/slide5.xml" Id="R42d70f93ab7d4a40" /><Relationship Type="http://schemas.openxmlformats.org/officeDocument/2006/relationships/slide" Target="/ppt/slides/slide6.xml" Id="R65df3d07c5374a2c" /><Relationship Type="http://schemas.openxmlformats.org/officeDocument/2006/relationships/slide" Target="/ppt/slides/slide7.xml" Id="Rafb073dc21c94a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6cab3a490b49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182a95b3d4bcc" /><Relationship Type="http://schemas.openxmlformats.org/officeDocument/2006/relationships/theme" Target="/ppt/slideMasters/theme/theme1.xml" Id="R4ada333574ff4f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3182a95b3d4b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8ff0f82d543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f95b5e5c542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47460e68e4e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6c2039a8d42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2b1ef8d424d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b1011a38443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7692d200b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ASGARD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ASGARD AS ble etablert [år] og holder til i Aurdal.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364 671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364 671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373 976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7 178 852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7 675 417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THORA GRIMSTAD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2910 Aurdal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36 45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989 491 954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ASGARD AS</a:t>
            </a:r>
          </a:p>
        </p:txBody>
      </p:sp>
    </p:spTree>
  </p:cSld>
  <p:clrMapOvr>
    <a:masterClrMapping xmlns:a="http://schemas.openxmlformats.org/drawingml/2006/main"/>
  </p:clrMapOvr>
</p:sld>
</file>