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92e58d2e034a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ac4093b2e84dca"/>
  </p:sldMasterIdLst>
  <p:sldIdLst>
    <p:sldId xmlns:r="http://schemas.openxmlformats.org/officeDocument/2006/relationships" id="256" r:id="R2ca33ee348164001"/>
    <p:sldId xmlns:r="http://schemas.openxmlformats.org/officeDocument/2006/relationships" id="257" r:id="R9584cd6c4bbe452a"/>
    <p:sldId xmlns:r="http://schemas.openxmlformats.org/officeDocument/2006/relationships" id="258" r:id="R8bf38ab2fa324a4c"/>
    <p:sldId xmlns:r="http://schemas.openxmlformats.org/officeDocument/2006/relationships" id="259" r:id="R302463d82b9b45cd"/>
    <p:sldId xmlns:r="http://schemas.openxmlformats.org/officeDocument/2006/relationships" id="260" r:id="Rec7b910b54244327"/>
    <p:sldId xmlns:r="http://schemas.openxmlformats.org/officeDocument/2006/relationships" id="261" r:id="R6423ec7afa3a4985"/>
    <p:sldId xmlns:r="http://schemas.openxmlformats.org/officeDocument/2006/relationships" id="262" r:id="R43bc22765be040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c4093b2e84dca" /><Relationship Type="http://schemas.openxmlformats.org/officeDocument/2006/relationships/slide" Target="/ppt/slides/slide1.xml" Id="R2ca33ee348164001" /><Relationship Type="http://schemas.openxmlformats.org/officeDocument/2006/relationships/slide" Target="/ppt/slides/slide2.xml" Id="R9584cd6c4bbe452a" /><Relationship Type="http://schemas.openxmlformats.org/officeDocument/2006/relationships/slide" Target="/ppt/slides/slide3.xml" Id="R8bf38ab2fa324a4c" /><Relationship Type="http://schemas.openxmlformats.org/officeDocument/2006/relationships/slide" Target="/ppt/slides/slide4.xml" Id="R302463d82b9b45cd" /><Relationship Type="http://schemas.openxmlformats.org/officeDocument/2006/relationships/slide" Target="/ppt/slides/slide5.xml" Id="Rec7b910b54244327" /><Relationship Type="http://schemas.openxmlformats.org/officeDocument/2006/relationships/slide" Target="/ppt/slides/slide6.xml" Id="R6423ec7afa3a4985" /><Relationship Type="http://schemas.openxmlformats.org/officeDocument/2006/relationships/slide" Target="/ppt/slides/slide7.xml" Id="R43bc22765be040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74ed1b95334d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99b370d5948f8" /><Relationship Type="http://schemas.openxmlformats.org/officeDocument/2006/relationships/theme" Target="/ppt/slideMasters/theme/theme1.xml" Id="R18f07d8ae8f14e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599b370d5948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e52c4e2fc41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721d2e14c4b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65bb9394d49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ec29ae6ba45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bbc01a33a42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ff1437d4347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d5dc73d6e4d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ROLF BIRKELAND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ROLF BIRKELAND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3 239 556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514 388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419 510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449 510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973 157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ROLF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Rigetjønnveien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74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www.rolfbirkeland.no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989 411 977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