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a22c4352f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4d00d352d49dd"/>
  </p:sldMasterIdLst>
  <p:sldIdLst>
    <p:sldId xmlns:r="http://schemas.openxmlformats.org/officeDocument/2006/relationships" id="256" r:id="Rd9954e45a294485d"/>
    <p:sldId xmlns:r="http://schemas.openxmlformats.org/officeDocument/2006/relationships" id="257" r:id="R4e89e9890f1a40c0"/>
    <p:sldId xmlns:r="http://schemas.openxmlformats.org/officeDocument/2006/relationships" id="258" r:id="R2fdc12b430304c44"/>
    <p:sldId xmlns:r="http://schemas.openxmlformats.org/officeDocument/2006/relationships" id="259" r:id="R84715018aac14cb0"/>
    <p:sldId xmlns:r="http://schemas.openxmlformats.org/officeDocument/2006/relationships" id="260" r:id="Rf1c680e9146d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4d00d352d49dd" /><Relationship Type="http://schemas.openxmlformats.org/officeDocument/2006/relationships/slide" Target="/ppt/slides/slide1.xml" Id="Rd9954e45a294485d" /><Relationship Type="http://schemas.openxmlformats.org/officeDocument/2006/relationships/slide" Target="/ppt/slides/slide2.xml" Id="R4e89e9890f1a40c0" /><Relationship Type="http://schemas.openxmlformats.org/officeDocument/2006/relationships/slide" Target="/ppt/slides/slide3.xml" Id="R2fdc12b430304c44" /><Relationship Type="http://schemas.openxmlformats.org/officeDocument/2006/relationships/slide" Target="/ppt/slides/slide4.xml" Id="R84715018aac14cb0" /><Relationship Type="http://schemas.openxmlformats.org/officeDocument/2006/relationships/slide" Target="/ppt/slides/slide5.xml" Id="Rf1c680e9146d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bc487fafd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c8009fd294052" /><Relationship Type="http://schemas.openxmlformats.org/officeDocument/2006/relationships/theme" Target="/ppt/slideMasters/theme/theme1.xml" Id="R03fd0980b7f3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dc8009fd2940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5c62423b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8614548549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6f763651a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0d302e451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b2ff3bc89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AMERIKALINJEN STEAK HOUSE &amp;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AMERIKALINJEN STEAK HOUSE &amp;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AMERIKALINJEN STEAK HOUSE &amp; BAR AS</a:t>
            </a:r>
          </a:p>
        </p:txBody>
      </p:sp>
    </p:spTree>
  </p:cSld>
  <p:clrMapOvr>
    <a:masterClrMapping xmlns:a="http://schemas.openxmlformats.org/drawingml/2006/main"/>
  </p:clrMapOvr>
</p:sld>
</file>