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6c66695799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c731499bd4cfb"/>
  </p:sldMasterIdLst>
  <p:sldIdLst>
    <p:sldId xmlns:r="http://schemas.openxmlformats.org/officeDocument/2006/relationships" id="256" r:id="Rfa1130f1a7db4baf"/>
    <p:sldId xmlns:r="http://schemas.openxmlformats.org/officeDocument/2006/relationships" id="257" r:id="Re20ad225d0834485"/>
    <p:sldId xmlns:r="http://schemas.openxmlformats.org/officeDocument/2006/relationships" id="258" r:id="Ra92e374f334f4ff1"/>
    <p:sldId xmlns:r="http://schemas.openxmlformats.org/officeDocument/2006/relationships" id="259" r:id="Rc18d9b07b64f456e"/>
    <p:sldId xmlns:r="http://schemas.openxmlformats.org/officeDocument/2006/relationships" id="260" r:id="R3e70cf7b9ee04950"/>
    <p:sldId xmlns:r="http://schemas.openxmlformats.org/officeDocument/2006/relationships" id="261" r:id="R0a2bc46432fc408a"/>
    <p:sldId xmlns:r="http://schemas.openxmlformats.org/officeDocument/2006/relationships" id="262" r:id="R8e32ea9447be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c731499bd4cfb" /><Relationship Type="http://schemas.openxmlformats.org/officeDocument/2006/relationships/slide" Target="/ppt/slides/slide1.xml" Id="Rfa1130f1a7db4baf" /><Relationship Type="http://schemas.openxmlformats.org/officeDocument/2006/relationships/slide" Target="/ppt/slides/slide2.xml" Id="Re20ad225d0834485" /><Relationship Type="http://schemas.openxmlformats.org/officeDocument/2006/relationships/slide" Target="/ppt/slides/slide3.xml" Id="Ra92e374f334f4ff1" /><Relationship Type="http://schemas.openxmlformats.org/officeDocument/2006/relationships/slide" Target="/ppt/slides/slide4.xml" Id="Rc18d9b07b64f456e" /><Relationship Type="http://schemas.openxmlformats.org/officeDocument/2006/relationships/slide" Target="/ppt/slides/slide5.xml" Id="R3e70cf7b9ee04950" /><Relationship Type="http://schemas.openxmlformats.org/officeDocument/2006/relationships/slide" Target="/ppt/slides/slide6.xml" Id="R0a2bc46432fc408a" /><Relationship Type="http://schemas.openxmlformats.org/officeDocument/2006/relationships/slide" Target="/ppt/slides/slide7.xml" Id="R8e32ea9447be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a3e4107d34b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c8f325b73436f" /><Relationship Type="http://schemas.openxmlformats.org/officeDocument/2006/relationships/theme" Target="/ppt/slideMasters/theme/theme1.xml" Id="R41dc85ba4173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c8f325b73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35d53ca9349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817bb0afd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b63d1a14e4a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a05991fe140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eb071d6d5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5ed63e6b54e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b3e69d4645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BREKKESTRANDA FJORDHOTEL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FJORDHOTEL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5 298 132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982 557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5 258 124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BREKKESTRANDA EIENDOMSSELSKAP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Sognefjordvegen 587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linda@yellowcom.se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989 400 428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BREKKESTRANDA FJORDHOTEL AS</a:t>
            </a:r>
          </a:p>
        </p:txBody>
      </p:sp>
    </p:spTree>
  </p:cSld>
  <p:clrMapOvr>
    <a:masterClrMapping xmlns:a="http://schemas.openxmlformats.org/drawingml/2006/main"/>
  </p:clrMapOvr>
</p:sld>
</file>