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9681c7e02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fb644dc0449cb"/>
  </p:sldMasterIdLst>
  <p:sldIdLst>
    <p:sldId xmlns:r="http://schemas.openxmlformats.org/officeDocument/2006/relationships" id="256" r:id="R4fe09aabaa044add"/>
    <p:sldId xmlns:r="http://schemas.openxmlformats.org/officeDocument/2006/relationships" id="257" r:id="R201bf26f431141d9"/>
    <p:sldId xmlns:r="http://schemas.openxmlformats.org/officeDocument/2006/relationships" id="258" r:id="R9d75947ed82f42e7"/>
    <p:sldId xmlns:r="http://schemas.openxmlformats.org/officeDocument/2006/relationships" id="259" r:id="Rfbce758f50bd4639"/>
    <p:sldId xmlns:r="http://schemas.openxmlformats.org/officeDocument/2006/relationships" id="260" r:id="Ra0622abb84ee4775"/>
    <p:sldId xmlns:r="http://schemas.openxmlformats.org/officeDocument/2006/relationships" id="261" r:id="Rad2980ab5a9e42a8"/>
    <p:sldId xmlns:r="http://schemas.openxmlformats.org/officeDocument/2006/relationships" id="262" r:id="R442d5f402d37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fb644dc0449cb" /><Relationship Type="http://schemas.openxmlformats.org/officeDocument/2006/relationships/slide" Target="/ppt/slides/slide1.xml" Id="R4fe09aabaa044add" /><Relationship Type="http://schemas.openxmlformats.org/officeDocument/2006/relationships/slide" Target="/ppt/slides/slide2.xml" Id="R201bf26f431141d9" /><Relationship Type="http://schemas.openxmlformats.org/officeDocument/2006/relationships/slide" Target="/ppt/slides/slide3.xml" Id="R9d75947ed82f42e7" /><Relationship Type="http://schemas.openxmlformats.org/officeDocument/2006/relationships/slide" Target="/ppt/slides/slide4.xml" Id="Rfbce758f50bd4639" /><Relationship Type="http://schemas.openxmlformats.org/officeDocument/2006/relationships/slide" Target="/ppt/slides/slide5.xml" Id="Ra0622abb84ee4775" /><Relationship Type="http://schemas.openxmlformats.org/officeDocument/2006/relationships/slide" Target="/ppt/slides/slide6.xml" Id="Rad2980ab5a9e42a8" /><Relationship Type="http://schemas.openxmlformats.org/officeDocument/2006/relationships/slide" Target="/ppt/slides/slide7.xml" Id="R442d5f402d37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4a7e4cc0d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83605d9b4dde" /><Relationship Type="http://schemas.openxmlformats.org/officeDocument/2006/relationships/theme" Target="/ppt/slideMasters/theme/theme1.xml" Id="Rfc01a94c5038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483605d9b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05dc1531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2eca7327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8969abe9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30e48306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32df43d4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8507b094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1cda5781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