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62de2852074f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af69b5603349a1"/>
  </p:sldMasterIdLst>
  <p:sldIdLst>
    <p:sldId xmlns:r="http://schemas.openxmlformats.org/officeDocument/2006/relationships" id="256" r:id="Re9c3ebe3c794471a"/>
    <p:sldId xmlns:r="http://schemas.openxmlformats.org/officeDocument/2006/relationships" id="257" r:id="R0839905c06df4d3d"/>
    <p:sldId xmlns:r="http://schemas.openxmlformats.org/officeDocument/2006/relationships" id="258" r:id="Rca8fec2515b24760"/>
    <p:sldId xmlns:r="http://schemas.openxmlformats.org/officeDocument/2006/relationships" id="259" r:id="R40a4d75823474137"/>
    <p:sldId xmlns:r="http://schemas.openxmlformats.org/officeDocument/2006/relationships" id="260" r:id="Ra66908459a674e04"/>
    <p:sldId xmlns:r="http://schemas.openxmlformats.org/officeDocument/2006/relationships" id="261" r:id="R01c735fb82ee469a"/>
    <p:sldId xmlns:r="http://schemas.openxmlformats.org/officeDocument/2006/relationships" id="262" r:id="R5c16236c388e48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f69b5603349a1" /><Relationship Type="http://schemas.openxmlformats.org/officeDocument/2006/relationships/slide" Target="/ppt/slides/slide1.xml" Id="Re9c3ebe3c794471a" /><Relationship Type="http://schemas.openxmlformats.org/officeDocument/2006/relationships/slide" Target="/ppt/slides/slide2.xml" Id="R0839905c06df4d3d" /><Relationship Type="http://schemas.openxmlformats.org/officeDocument/2006/relationships/slide" Target="/ppt/slides/slide3.xml" Id="Rca8fec2515b24760" /><Relationship Type="http://schemas.openxmlformats.org/officeDocument/2006/relationships/slide" Target="/ppt/slides/slide4.xml" Id="R40a4d75823474137" /><Relationship Type="http://schemas.openxmlformats.org/officeDocument/2006/relationships/slide" Target="/ppt/slides/slide5.xml" Id="Ra66908459a674e04" /><Relationship Type="http://schemas.openxmlformats.org/officeDocument/2006/relationships/slide" Target="/ppt/slides/slide6.xml" Id="R01c735fb82ee469a" /><Relationship Type="http://schemas.openxmlformats.org/officeDocument/2006/relationships/slide" Target="/ppt/slides/slide7.xml" Id="R5c16236c388e48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a58236bd447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a62bcb2254b5d" /><Relationship Type="http://schemas.openxmlformats.org/officeDocument/2006/relationships/theme" Target="/ppt/slideMasters/theme/theme1.xml" Id="Rc30f3aaae9f947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9a62bcb2254b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0b0e3c5dc49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36cd7298548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d01a1cb2a4f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a4654944d4f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9d516451f48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86443a5f641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7eac60b9448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INVESTERING AS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1 097 393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11 718 317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12 453 822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 JOHN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Randøy Ring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989 365 770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