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8228de15a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99a6ab03d4c4b"/>
  </p:sldMasterIdLst>
  <p:sldIdLst>
    <p:sldId xmlns:r="http://schemas.openxmlformats.org/officeDocument/2006/relationships" id="256" r:id="R62a4d760f7ac4301"/>
    <p:sldId xmlns:r="http://schemas.openxmlformats.org/officeDocument/2006/relationships" id="257" r:id="R0d0942ca882a4b6a"/>
    <p:sldId xmlns:r="http://schemas.openxmlformats.org/officeDocument/2006/relationships" id="258" r:id="Rfdfec8fc43a941e0"/>
    <p:sldId xmlns:r="http://schemas.openxmlformats.org/officeDocument/2006/relationships" id="259" r:id="R08ff9006892847b7"/>
    <p:sldId xmlns:r="http://schemas.openxmlformats.org/officeDocument/2006/relationships" id="260" r:id="R2e7198d0e52c47d8"/>
    <p:sldId xmlns:r="http://schemas.openxmlformats.org/officeDocument/2006/relationships" id="261" r:id="Rb85c75ed429646c6"/>
    <p:sldId xmlns:r="http://schemas.openxmlformats.org/officeDocument/2006/relationships" id="262" r:id="R2005ea5a35e5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99a6ab03d4c4b" /><Relationship Type="http://schemas.openxmlformats.org/officeDocument/2006/relationships/slide" Target="/ppt/slides/slide1.xml" Id="R62a4d760f7ac4301" /><Relationship Type="http://schemas.openxmlformats.org/officeDocument/2006/relationships/slide" Target="/ppt/slides/slide2.xml" Id="R0d0942ca882a4b6a" /><Relationship Type="http://schemas.openxmlformats.org/officeDocument/2006/relationships/slide" Target="/ppt/slides/slide3.xml" Id="Rfdfec8fc43a941e0" /><Relationship Type="http://schemas.openxmlformats.org/officeDocument/2006/relationships/slide" Target="/ppt/slides/slide4.xml" Id="R08ff9006892847b7" /><Relationship Type="http://schemas.openxmlformats.org/officeDocument/2006/relationships/slide" Target="/ppt/slides/slide5.xml" Id="R2e7198d0e52c47d8" /><Relationship Type="http://schemas.openxmlformats.org/officeDocument/2006/relationships/slide" Target="/ppt/slides/slide6.xml" Id="Rb85c75ed429646c6" /><Relationship Type="http://schemas.openxmlformats.org/officeDocument/2006/relationships/slide" Target="/ppt/slides/slide7.xml" Id="R2005ea5a35e5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e784ae8ae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f6ca749d422b" /><Relationship Type="http://schemas.openxmlformats.org/officeDocument/2006/relationships/theme" Target="/ppt/slideMasters/theme/theme1.xml" Id="R72db02ef5cd7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2f6ca749d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9fa84721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7aa6a7bf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fb40c39b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815b0ed6f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5a8a8447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95bad071c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63fd0d39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