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b69ce8cda42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8998976d0469e"/>
  </p:sldMasterIdLst>
  <p:sldIdLst>
    <p:sldId xmlns:r="http://schemas.openxmlformats.org/officeDocument/2006/relationships" id="256" r:id="R45b0003484f64b3e"/>
    <p:sldId xmlns:r="http://schemas.openxmlformats.org/officeDocument/2006/relationships" id="257" r:id="R50042773647f4027"/>
    <p:sldId xmlns:r="http://schemas.openxmlformats.org/officeDocument/2006/relationships" id="258" r:id="R79d2a70776174c5a"/>
    <p:sldId xmlns:r="http://schemas.openxmlformats.org/officeDocument/2006/relationships" id="259" r:id="Rd4cb05508699493a"/>
    <p:sldId xmlns:r="http://schemas.openxmlformats.org/officeDocument/2006/relationships" id="260" r:id="R0a2d09163d144534"/>
    <p:sldId xmlns:r="http://schemas.openxmlformats.org/officeDocument/2006/relationships" id="261" r:id="R6c54b484a23d4739"/>
    <p:sldId xmlns:r="http://schemas.openxmlformats.org/officeDocument/2006/relationships" id="262" r:id="R1c718c15303a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8998976d0469e" /><Relationship Type="http://schemas.openxmlformats.org/officeDocument/2006/relationships/slide" Target="/ppt/slides/slide1.xml" Id="R45b0003484f64b3e" /><Relationship Type="http://schemas.openxmlformats.org/officeDocument/2006/relationships/slide" Target="/ppt/slides/slide2.xml" Id="R50042773647f4027" /><Relationship Type="http://schemas.openxmlformats.org/officeDocument/2006/relationships/slide" Target="/ppt/slides/slide3.xml" Id="R79d2a70776174c5a" /><Relationship Type="http://schemas.openxmlformats.org/officeDocument/2006/relationships/slide" Target="/ppt/slides/slide4.xml" Id="Rd4cb05508699493a" /><Relationship Type="http://schemas.openxmlformats.org/officeDocument/2006/relationships/slide" Target="/ppt/slides/slide5.xml" Id="R0a2d09163d144534" /><Relationship Type="http://schemas.openxmlformats.org/officeDocument/2006/relationships/slide" Target="/ppt/slides/slide6.xml" Id="R6c54b484a23d4739" /><Relationship Type="http://schemas.openxmlformats.org/officeDocument/2006/relationships/slide" Target="/ppt/slides/slide7.xml" Id="R1c718c15303a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319a5f9cc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17f489694cb9" /><Relationship Type="http://schemas.openxmlformats.org/officeDocument/2006/relationships/theme" Target="/ppt/slideMasters/theme/theme1.xml" Id="R79e66da76335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117f48969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ee085c552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5c0b26263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1d3b969df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887950e9d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445f01f9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54f6996a9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c5f5b7dba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SEMPRA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139 348 552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140 000 956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HØIBY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Krohgs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989 310 690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SEMPRA AS</a:t>
            </a:r>
          </a:p>
        </p:txBody>
      </p:sp>
    </p:spTree>
  </p:cSld>
  <p:clrMapOvr>
    <a:masterClrMapping xmlns:a="http://schemas.openxmlformats.org/drawingml/2006/main"/>
  </p:clrMapOvr>
</p:sld>
</file>