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3dd407e93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09e8d45de49d6"/>
  </p:sldMasterIdLst>
  <p:sldIdLst>
    <p:sldId xmlns:r="http://schemas.openxmlformats.org/officeDocument/2006/relationships" id="256" r:id="R1176e875eeb045d3"/>
    <p:sldId xmlns:r="http://schemas.openxmlformats.org/officeDocument/2006/relationships" id="257" r:id="R4789f530c7f143a3"/>
    <p:sldId xmlns:r="http://schemas.openxmlformats.org/officeDocument/2006/relationships" id="258" r:id="Rd5922aa49d5d456a"/>
    <p:sldId xmlns:r="http://schemas.openxmlformats.org/officeDocument/2006/relationships" id="259" r:id="R2fb340817a7241f3"/>
    <p:sldId xmlns:r="http://schemas.openxmlformats.org/officeDocument/2006/relationships" id="260" r:id="R753d3d6963a84f84"/>
    <p:sldId xmlns:r="http://schemas.openxmlformats.org/officeDocument/2006/relationships" id="261" r:id="R437c75a1445d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09e8d45de49d6" /><Relationship Type="http://schemas.openxmlformats.org/officeDocument/2006/relationships/slide" Target="/ppt/slides/slide1.xml" Id="R1176e875eeb045d3" /><Relationship Type="http://schemas.openxmlformats.org/officeDocument/2006/relationships/slide" Target="/ppt/slides/slide2.xml" Id="R4789f530c7f143a3" /><Relationship Type="http://schemas.openxmlformats.org/officeDocument/2006/relationships/slide" Target="/ppt/slides/slide3.xml" Id="Rd5922aa49d5d456a" /><Relationship Type="http://schemas.openxmlformats.org/officeDocument/2006/relationships/slide" Target="/ppt/slides/slide4.xml" Id="R2fb340817a7241f3" /><Relationship Type="http://schemas.openxmlformats.org/officeDocument/2006/relationships/slide" Target="/ppt/slides/slide5.xml" Id="R753d3d6963a84f84" /><Relationship Type="http://schemas.openxmlformats.org/officeDocument/2006/relationships/slide" Target="/ppt/slides/slide6.xml" Id="R437c75a1445d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9e384e9be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0150a16944bc" /><Relationship Type="http://schemas.openxmlformats.org/officeDocument/2006/relationships/theme" Target="/ppt/slideMasters/theme/theme1.xml" Id="Rf5734fe7218a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10150a169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24d3713db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a8c8b5b4f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e22699398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d4266342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c299eca7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e0337f17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