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2f61f4c43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e1363e0b94f56"/>
  </p:sldMasterIdLst>
  <p:sldIdLst>
    <p:sldId xmlns:r="http://schemas.openxmlformats.org/officeDocument/2006/relationships" id="256" r:id="R02b5ce5293eb49c3"/>
    <p:sldId xmlns:r="http://schemas.openxmlformats.org/officeDocument/2006/relationships" id="257" r:id="R2cff675289794b66"/>
    <p:sldId xmlns:r="http://schemas.openxmlformats.org/officeDocument/2006/relationships" id="258" r:id="Rb4e49af13522478c"/>
    <p:sldId xmlns:r="http://schemas.openxmlformats.org/officeDocument/2006/relationships" id="259" r:id="R8c03ad806d654abd"/>
    <p:sldId xmlns:r="http://schemas.openxmlformats.org/officeDocument/2006/relationships" id="260" r:id="R9f70e0d424f44c09"/>
    <p:sldId xmlns:r="http://schemas.openxmlformats.org/officeDocument/2006/relationships" id="261" r:id="Rb1433330264d4fc1"/>
    <p:sldId xmlns:r="http://schemas.openxmlformats.org/officeDocument/2006/relationships" id="262" r:id="R59544bec4c6a41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e1363e0b94f56" /><Relationship Type="http://schemas.openxmlformats.org/officeDocument/2006/relationships/slide" Target="/ppt/slides/slide1.xml" Id="R02b5ce5293eb49c3" /><Relationship Type="http://schemas.openxmlformats.org/officeDocument/2006/relationships/slide" Target="/ppt/slides/slide2.xml" Id="R2cff675289794b66" /><Relationship Type="http://schemas.openxmlformats.org/officeDocument/2006/relationships/slide" Target="/ppt/slides/slide3.xml" Id="Rb4e49af13522478c" /><Relationship Type="http://schemas.openxmlformats.org/officeDocument/2006/relationships/slide" Target="/ppt/slides/slide4.xml" Id="R8c03ad806d654abd" /><Relationship Type="http://schemas.openxmlformats.org/officeDocument/2006/relationships/slide" Target="/ppt/slides/slide5.xml" Id="R9f70e0d424f44c09" /><Relationship Type="http://schemas.openxmlformats.org/officeDocument/2006/relationships/slide" Target="/ppt/slides/slide6.xml" Id="Rb1433330264d4fc1" /><Relationship Type="http://schemas.openxmlformats.org/officeDocument/2006/relationships/slide" Target="/ppt/slides/slide7.xml" Id="R59544bec4c6a41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ebd5b79d7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2792816243b9" /><Relationship Type="http://schemas.openxmlformats.org/officeDocument/2006/relationships/theme" Target="/ppt/slideMasters/theme/theme1.xml" Id="R5a0aff1241d7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a27928162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0b4f5dda5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1164a8112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bce74bd23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bedd3264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4cfd3183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e07c4f6d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fe2e2085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