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f374f4fd6245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3a62499df84bf5"/>
  </p:sldMasterIdLst>
  <p:sldIdLst>
    <p:sldId xmlns:r="http://schemas.openxmlformats.org/officeDocument/2006/relationships" id="256" r:id="R26ee8a4f38c14ee0"/>
    <p:sldId xmlns:r="http://schemas.openxmlformats.org/officeDocument/2006/relationships" id="257" r:id="R665fb447a69a49dd"/>
    <p:sldId xmlns:r="http://schemas.openxmlformats.org/officeDocument/2006/relationships" id="258" r:id="Re9c61b9a1f57460c"/>
    <p:sldId xmlns:r="http://schemas.openxmlformats.org/officeDocument/2006/relationships" id="259" r:id="Re135ea03b6c34092"/>
    <p:sldId xmlns:r="http://schemas.openxmlformats.org/officeDocument/2006/relationships" id="260" r:id="R58dbd661de4744fb"/>
    <p:sldId xmlns:r="http://schemas.openxmlformats.org/officeDocument/2006/relationships" id="261" r:id="R269c16ea700a4a9d"/>
    <p:sldId xmlns:r="http://schemas.openxmlformats.org/officeDocument/2006/relationships" id="262" r:id="Re4dd1605b5154f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a62499df84bf5" /><Relationship Type="http://schemas.openxmlformats.org/officeDocument/2006/relationships/slide" Target="/ppt/slides/slide1.xml" Id="R26ee8a4f38c14ee0" /><Relationship Type="http://schemas.openxmlformats.org/officeDocument/2006/relationships/slide" Target="/ppt/slides/slide2.xml" Id="R665fb447a69a49dd" /><Relationship Type="http://schemas.openxmlformats.org/officeDocument/2006/relationships/slide" Target="/ppt/slides/slide3.xml" Id="Re9c61b9a1f57460c" /><Relationship Type="http://schemas.openxmlformats.org/officeDocument/2006/relationships/slide" Target="/ppt/slides/slide4.xml" Id="Re135ea03b6c34092" /><Relationship Type="http://schemas.openxmlformats.org/officeDocument/2006/relationships/slide" Target="/ppt/slides/slide5.xml" Id="R58dbd661de4744fb" /><Relationship Type="http://schemas.openxmlformats.org/officeDocument/2006/relationships/slide" Target="/ppt/slides/slide6.xml" Id="R269c16ea700a4a9d" /><Relationship Type="http://schemas.openxmlformats.org/officeDocument/2006/relationships/slide" Target="/ppt/slides/slide7.xml" Id="Re4dd1605b5154f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94301c39524f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eefff890c4479" /><Relationship Type="http://schemas.openxmlformats.org/officeDocument/2006/relationships/theme" Target="/ppt/slideMasters/theme/theme1.xml" Id="R5043784284ac4f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1eefff890c44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c31791a104c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67365639440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82dd3e96c44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52646d55640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af05679414f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0b555c66c45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8e9d1c46644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