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26f553ed9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7d02464ce44a7"/>
  </p:sldMasterIdLst>
  <p:sldIdLst>
    <p:sldId xmlns:r="http://schemas.openxmlformats.org/officeDocument/2006/relationships" id="256" r:id="R8e8a475876cc4727"/>
    <p:sldId xmlns:r="http://schemas.openxmlformats.org/officeDocument/2006/relationships" id="257" r:id="Rdd98f2ec0e974275"/>
    <p:sldId xmlns:r="http://schemas.openxmlformats.org/officeDocument/2006/relationships" id="258" r:id="R7cc6bac5fccd42ce"/>
    <p:sldId xmlns:r="http://schemas.openxmlformats.org/officeDocument/2006/relationships" id="259" r:id="R8b50b6f6e48a430f"/>
    <p:sldId xmlns:r="http://schemas.openxmlformats.org/officeDocument/2006/relationships" id="260" r:id="R8a93b29b24de4bb7"/>
    <p:sldId xmlns:r="http://schemas.openxmlformats.org/officeDocument/2006/relationships" id="261" r:id="R9b2deafa3cc04ab1"/>
    <p:sldId xmlns:r="http://schemas.openxmlformats.org/officeDocument/2006/relationships" id="262" r:id="R392cdb657361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7d02464ce44a7" /><Relationship Type="http://schemas.openxmlformats.org/officeDocument/2006/relationships/slide" Target="/ppt/slides/slide1.xml" Id="R8e8a475876cc4727" /><Relationship Type="http://schemas.openxmlformats.org/officeDocument/2006/relationships/slide" Target="/ppt/slides/slide2.xml" Id="Rdd98f2ec0e974275" /><Relationship Type="http://schemas.openxmlformats.org/officeDocument/2006/relationships/slide" Target="/ppt/slides/slide3.xml" Id="R7cc6bac5fccd42ce" /><Relationship Type="http://schemas.openxmlformats.org/officeDocument/2006/relationships/slide" Target="/ppt/slides/slide4.xml" Id="R8b50b6f6e48a430f" /><Relationship Type="http://schemas.openxmlformats.org/officeDocument/2006/relationships/slide" Target="/ppt/slides/slide5.xml" Id="R8a93b29b24de4bb7" /><Relationship Type="http://schemas.openxmlformats.org/officeDocument/2006/relationships/slide" Target="/ppt/slides/slide6.xml" Id="R9b2deafa3cc04ab1" /><Relationship Type="http://schemas.openxmlformats.org/officeDocument/2006/relationships/slide" Target="/ppt/slides/slide7.xml" Id="R392cdb657361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2db38c8fb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6061b577440b" /><Relationship Type="http://schemas.openxmlformats.org/officeDocument/2006/relationships/theme" Target="/ppt/slideMasters/theme/theme1.xml" Id="R007d4ea511ff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56061b577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f3ed406749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db1827975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a41006458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df297373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10f9093d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27b5c739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6edc8887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59 675 334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ATLE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