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2b0de0dde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02a5a4b7f4f40"/>
  </p:sldMasterIdLst>
  <p:sldIdLst>
    <p:sldId xmlns:r="http://schemas.openxmlformats.org/officeDocument/2006/relationships" id="256" r:id="R7c3e8c317a7d495b"/>
    <p:sldId xmlns:r="http://schemas.openxmlformats.org/officeDocument/2006/relationships" id="257" r:id="R7522c6dbe5d449a0"/>
    <p:sldId xmlns:r="http://schemas.openxmlformats.org/officeDocument/2006/relationships" id="258" r:id="Rb24e602442f94fe1"/>
    <p:sldId xmlns:r="http://schemas.openxmlformats.org/officeDocument/2006/relationships" id="259" r:id="R24b619fad90a4fa2"/>
    <p:sldId xmlns:r="http://schemas.openxmlformats.org/officeDocument/2006/relationships" id="260" r:id="R5518e8760cbc4582"/>
    <p:sldId xmlns:r="http://schemas.openxmlformats.org/officeDocument/2006/relationships" id="261" r:id="R6d03f19dd1c9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02a5a4b7f4f40" /><Relationship Type="http://schemas.openxmlformats.org/officeDocument/2006/relationships/slide" Target="/ppt/slides/slide1.xml" Id="R7c3e8c317a7d495b" /><Relationship Type="http://schemas.openxmlformats.org/officeDocument/2006/relationships/slide" Target="/ppt/slides/slide2.xml" Id="R7522c6dbe5d449a0" /><Relationship Type="http://schemas.openxmlformats.org/officeDocument/2006/relationships/slide" Target="/ppt/slides/slide3.xml" Id="Rb24e602442f94fe1" /><Relationship Type="http://schemas.openxmlformats.org/officeDocument/2006/relationships/slide" Target="/ppt/slides/slide4.xml" Id="R24b619fad90a4fa2" /><Relationship Type="http://schemas.openxmlformats.org/officeDocument/2006/relationships/slide" Target="/ppt/slides/slide5.xml" Id="R5518e8760cbc4582" /><Relationship Type="http://schemas.openxmlformats.org/officeDocument/2006/relationships/slide" Target="/ppt/slides/slide6.xml" Id="R6d03f19dd1c9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897a1af57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05db110574af6" /><Relationship Type="http://schemas.openxmlformats.org/officeDocument/2006/relationships/theme" Target="/ppt/slideMasters/theme/theme1.xml" Id="Rcfe114d8b99f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05db11057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e36237054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2bd59ff3c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a20cf5f3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0f0207b07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75c6f76ee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d99307760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Moen, H0801, Suhms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