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5c7f6d976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180f0c872431a"/>
  </p:sldMasterIdLst>
  <p:sldIdLst>
    <p:sldId xmlns:r="http://schemas.openxmlformats.org/officeDocument/2006/relationships" id="256" r:id="R8c16933695ba4fea"/>
    <p:sldId xmlns:r="http://schemas.openxmlformats.org/officeDocument/2006/relationships" id="257" r:id="R0c343fd885164dda"/>
    <p:sldId xmlns:r="http://schemas.openxmlformats.org/officeDocument/2006/relationships" id="258" r:id="R2b05af7fce2b458b"/>
    <p:sldId xmlns:r="http://schemas.openxmlformats.org/officeDocument/2006/relationships" id="259" r:id="R9b367b9dd5e84236"/>
    <p:sldId xmlns:r="http://schemas.openxmlformats.org/officeDocument/2006/relationships" id="260" r:id="R93b3141224a249de"/>
    <p:sldId xmlns:r="http://schemas.openxmlformats.org/officeDocument/2006/relationships" id="261" r:id="Rb526e6fb4a9c4339"/>
    <p:sldId xmlns:r="http://schemas.openxmlformats.org/officeDocument/2006/relationships" id="262" r:id="Rfc5a287356ca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180f0c872431a" /><Relationship Type="http://schemas.openxmlformats.org/officeDocument/2006/relationships/slide" Target="/ppt/slides/slide1.xml" Id="R8c16933695ba4fea" /><Relationship Type="http://schemas.openxmlformats.org/officeDocument/2006/relationships/slide" Target="/ppt/slides/slide2.xml" Id="R0c343fd885164dda" /><Relationship Type="http://schemas.openxmlformats.org/officeDocument/2006/relationships/slide" Target="/ppt/slides/slide3.xml" Id="R2b05af7fce2b458b" /><Relationship Type="http://schemas.openxmlformats.org/officeDocument/2006/relationships/slide" Target="/ppt/slides/slide4.xml" Id="R9b367b9dd5e84236" /><Relationship Type="http://schemas.openxmlformats.org/officeDocument/2006/relationships/slide" Target="/ppt/slides/slide5.xml" Id="R93b3141224a249de" /><Relationship Type="http://schemas.openxmlformats.org/officeDocument/2006/relationships/slide" Target="/ppt/slides/slide6.xml" Id="Rb526e6fb4a9c4339" /><Relationship Type="http://schemas.openxmlformats.org/officeDocument/2006/relationships/slide" Target="/ppt/slides/slide7.xml" Id="Rfc5a287356ca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d3bf3ad78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eb3ae4b4f4dd3" /><Relationship Type="http://schemas.openxmlformats.org/officeDocument/2006/relationships/theme" Target="/ppt/slideMasters/theme/theme1.xml" Id="Rd1012e500434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eb3ae4b4f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e573c29e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9c4d95181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08ad2aac5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07202d3cd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3356d3c62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0ea5655a6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bc6541a20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