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e0c3d8529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fd1ef5eaa4321"/>
  </p:sldMasterIdLst>
  <p:sldIdLst>
    <p:sldId xmlns:r="http://schemas.openxmlformats.org/officeDocument/2006/relationships" id="256" r:id="Rdd36308680824e33"/>
    <p:sldId xmlns:r="http://schemas.openxmlformats.org/officeDocument/2006/relationships" id="257" r:id="R966bba2b717f4b94"/>
    <p:sldId xmlns:r="http://schemas.openxmlformats.org/officeDocument/2006/relationships" id="258" r:id="R39763b44cdfc4a9a"/>
    <p:sldId xmlns:r="http://schemas.openxmlformats.org/officeDocument/2006/relationships" id="259" r:id="Rb26b828b94714e8d"/>
    <p:sldId xmlns:r="http://schemas.openxmlformats.org/officeDocument/2006/relationships" id="260" r:id="Rbc99adc7b3034a08"/>
    <p:sldId xmlns:r="http://schemas.openxmlformats.org/officeDocument/2006/relationships" id="261" r:id="R70d5a48be01d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fd1ef5eaa4321" /><Relationship Type="http://schemas.openxmlformats.org/officeDocument/2006/relationships/slide" Target="/ppt/slides/slide1.xml" Id="Rdd36308680824e33" /><Relationship Type="http://schemas.openxmlformats.org/officeDocument/2006/relationships/slide" Target="/ppt/slides/slide2.xml" Id="R966bba2b717f4b94" /><Relationship Type="http://schemas.openxmlformats.org/officeDocument/2006/relationships/slide" Target="/ppt/slides/slide3.xml" Id="R39763b44cdfc4a9a" /><Relationship Type="http://schemas.openxmlformats.org/officeDocument/2006/relationships/slide" Target="/ppt/slides/slide4.xml" Id="Rb26b828b94714e8d" /><Relationship Type="http://schemas.openxmlformats.org/officeDocument/2006/relationships/slide" Target="/ppt/slides/slide5.xml" Id="Rbc99adc7b3034a08" /><Relationship Type="http://schemas.openxmlformats.org/officeDocument/2006/relationships/slide" Target="/ppt/slides/slide6.xml" Id="R70d5a48be01d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3f19b4e3d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b7087f564f18" /><Relationship Type="http://schemas.openxmlformats.org/officeDocument/2006/relationships/theme" Target="/ppt/slideMasters/theme/theme1.xml" Id="R122286167180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7b7087f56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861a6110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435e9edb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5fd85616a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330f5912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2bb05975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652488ca8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