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3651da388c48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11ec8ccafd4ea4"/>
  </p:sldMasterIdLst>
  <p:sldIdLst>
    <p:sldId xmlns:r="http://schemas.openxmlformats.org/officeDocument/2006/relationships" id="256" r:id="Red0fab395d4d4abc"/>
    <p:sldId xmlns:r="http://schemas.openxmlformats.org/officeDocument/2006/relationships" id="257" r:id="R19594f7766864d11"/>
    <p:sldId xmlns:r="http://schemas.openxmlformats.org/officeDocument/2006/relationships" id="258" r:id="R5bae9d3024ea4aba"/>
    <p:sldId xmlns:r="http://schemas.openxmlformats.org/officeDocument/2006/relationships" id="259" r:id="R822a51017e6d4f08"/>
    <p:sldId xmlns:r="http://schemas.openxmlformats.org/officeDocument/2006/relationships" id="260" r:id="R1a2a7024712e4f12"/>
    <p:sldId xmlns:r="http://schemas.openxmlformats.org/officeDocument/2006/relationships" id="261" r:id="R61a3f76acd0f4b93"/>
    <p:sldId xmlns:r="http://schemas.openxmlformats.org/officeDocument/2006/relationships" id="262" r:id="Rf16d37dbd5ff48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11ec8ccafd4ea4" /><Relationship Type="http://schemas.openxmlformats.org/officeDocument/2006/relationships/slide" Target="/ppt/slides/slide1.xml" Id="Red0fab395d4d4abc" /><Relationship Type="http://schemas.openxmlformats.org/officeDocument/2006/relationships/slide" Target="/ppt/slides/slide2.xml" Id="R19594f7766864d11" /><Relationship Type="http://schemas.openxmlformats.org/officeDocument/2006/relationships/slide" Target="/ppt/slides/slide3.xml" Id="R5bae9d3024ea4aba" /><Relationship Type="http://schemas.openxmlformats.org/officeDocument/2006/relationships/slide" Target="/ppt/slides/slide4.xml" Id="R822a51017e6d4f08" /><Relationship Type="http://schemas.openxmlformats.org/officeDocument/2006/relationships/slide" Target="/ppt/slides/slide5.xml" Id="R1a2a7024712e4f12" /><Relationship Type="http://schemas.openxmlformats.org/officeDocument/2006/relationships/slide" Target="/ppt/slides/slide6.xml" Id="R61a3f76acd0f4b93" /><Relationship Type="http://schemas.openxmlformats.org/officeDocument/2006/relationships/slide" Target="/ppt/slides/slide7.xml" Id="Rf16d37dbd5ff48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cb7e5c48343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46d365c8b43a9" /><Relationship Type="http://schemas.openxmlformats.org/officeDocument/2006/relationships/theme" Target="/ppt/slideMasters/theme/theme1.xml" Id="R2bae5d40e76249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446d365c8b43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5ac8529c845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3f1ca738a48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4818782a944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375d6f63045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ceb3a9c5d4d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4dd5653aa4e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71bb96f664a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HAUKÅS KONSULENTENE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HAUKÅS KONSULENTENE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−973 453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2 124 089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24 864 388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25 147 430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HAUKÅS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58 08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989 290 231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