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c60e97be846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9ecabe2074c52"/>
  </p:sldMasterIdLst>
  <p:sldIdLst>
    <p:sldId xmlns:r="http://schemas.openxmlformats.org/officeDocument/2006/relationships" id="256" r:id="R8aeb4667d33247d9"/>
    <p:sldId xmlns:r="http://schemas.openxmlformats.org/officeDocument/2006/relationships" id="257" r:id="R4a10473876f747cb"/>
    <p:sldId xmlns:r="http://schemas.openxmlformats.org/officeDocument/2006/relationships" id="258" r:id="R20d8f343a95a491a"/>
    <p:sldId xmlns:r="http://schemas.openxmlformats.org/officeDocument/2006/relationships" id="259" r:id="Ree90ecaf90bf4ffa"/>
    <p:sldId xmlns:r="http://schemas.openxmlformats.org/officeDocument/2006/relationships" id="260" r:id="Rb6ef3ea3d1854a99"/>
    <p:sldId xmlns:r="http://schemas.openxmlformats.org/officeDocument/2006/relationships" id="261" r:id="R249c48c1553c4cf9"/>
    <p:sldId xmlns:r="http://schemas.openxmlformats.org/officeDocument/2006/relationships" id="262" r:id="R9ddb34bc869a43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9ecabe2074c52" /><Relationship Type="http://schemas.openxmlformats.org/officeDocument/2006/relationships/slide" Target="/ppt/slides/slide1.xml" Id="R8aeb4667d33247d9" /><Relationship Type="http://schemas.openxmlformats.org/officeDocument/2006/relationships/slide" Target="/ppt/slides/slide2.xml" Id="R4a10473876f747cb" /><Relationship Type="http://schemas.openxmlformats.org/officeDocument/2006/relationships/slide" Target="/ppt/slides/slide3.xml" Id="R20d8f343a95a491a" /><Relationship Type="http://schemas.openxmlformats.org/officeDocument/2006/relationships/slide" Target="/ppt/slides/slide4.xml" Id="Ree90ecaf90bf4ffa" /><Relationship Type="http://schemas.openxmlformats.org/officeDocument/2006/relationships/slide" Target="/ppt/slides/slide5.xml" Id="Rb6ef3ea3d1854a99" /><Relationship Type="http://schemas.openxmlformats.org/officeDocument/2006/relationships/slide" Target="/ppt/slides/slide6.xml" Id="R249c48c1553c4cf9" /><Relationship Type="http://schemas.openxmlformats.org/officeDocument/2006/relationships/slide" Target="/ppt/slides/slide7.xml" Id="R9ddb34bc869a43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2cd28d10c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05aac8ac4c1c" /><Relationship Type="http://schemas.openxmlformats.org/officeDocument/2006/relationships/theme" Target="/ppt/slideMasters/theme/theme1.xml" Id="Rf6ef6dde7cfc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305aac8ac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f4e1a1619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246b4853e42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65430e5334a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1d0d5c8e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63ab7dfd3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2b0fb2ff4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63dd5c12747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SØRGAARD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1 998 852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8 269 270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SØRGAARD  –  78,2 %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NORMANN SØRGAARD  –  21,8 %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