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fe81f8e83b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89db073c847c6"/>
  </p:sldMasterIdLst>
  <p:sldIdLst>
    <p:sldId xmlns:r="http://schemas.openxmlformats.org/officeDocument/2006/relationships" id="256" r:id="R02dc1928426a4bce"/>
    <p:sldId xmlns:r="http://schemas.openxmlformats.org/officeDocument/2006/relationships" id="257" r:id="R8357509dbbe34ba6"/>
    <p:sldId xmlns:r="http://schemas.openxmlformats.org/officeDocument/2006/relationships" id="258" r:id="Rb8eb9a4aafe64ac3"/>
    <p:sldId xmlns:r="http://schemas.openxmlformats.org/officeDocument/2006/relationships" id="259" r:id="R162592c2c8814ff9"/>
    <p:sldId xmlns:r="http://schemas.openxmlformats.org/officeDocument/2006/relationships" id="260" r:id="Ra438c7aefcce469f"/>
    <p:sldId xmlns:r="http://schemas.openxmlformats.org/officeDocument/2006/relationships" id="261" r:id="Rbbc12150ccd24cf0"/>
    <p:sldId xmlns:r="http://schemas.openxmlformats.org/officeDocument/2006/relationships" id="262" r:id="Rd842461056a9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89db073c847c6" /><Relationship Type="http://schemas.openxmlformats.org/officeDocument/2006/relationships/slide" Target="/ppt/slides/slide1.xml" Id="R02dc1928426a4bce" /><Relationship Type="http://schemas.openxmlformats.org/officeDocument/2006/relationships/slide" Target="/ppt/slides/slide2.xml" Id="R8357509dbbe34ba6" /><Relationship Type="http://schemas.openxmlformats.org/officeDocument/2006/relationships/slide" Target="/ppt/slides/slide3.xml" Id="Rb8eb9a4aafe64ac3" /><Relationship Type="http://schemas.openxmlformats.org/officeDocument/2006/relationships/slide" Target="/ppt/slides/slide4.xml" Id="R162592c2c8814ff9" /><Relationship Type="http://schemas.openxmlformats.org/officeDocument/2006/relationships/slide" Target="/ppt/slides/slide5.xml" Id="Ra438c7aefcce469f" /><Relationship Type="http://schemas.openxmlformats.org/officeDocument/2006/relationships/slide" Target="/ppt/slides/slide6.xml" Id="Rbbc12150ccd24cf0" /><Relationship Type="http://schemas.openxmlformats.org/officeDocument/2006/relationships/slide" Target="/ppt/slides/slide7.xml" Id="Rd842461056a9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b3e684923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39ab291e440a" /><Relationship Type="http://schemas.openxmlformats.org/officeDocument/2006/relationships/theme" Target="/ppt/slideMasters/theme/theme1.xml" Id="Rebb942599aa8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539ab291e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130836eed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53beb3bf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23f9ae706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8b52cd30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b04820447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352a8086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48f8dec3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HAVGLØTT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−2 204 430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27 378 238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 OLE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989 277 030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HAVGLØTT AS</a:t>
            </a:r>
          </a:p>
        </p:txBody>
      </p:sp>
    </p:spTree>
  </p:cSld>
  <p:clrMapOvr>
    <a:masterClrMapping xmlns:a="http://schemas.openxmlformats.org/drawingml/2006/main"/>
  </p:clrMapOvr>
</p:sld>
</file>