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0797c393aa446d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b6c475e782842ef"/>
  </p:sldMasterIdLst>
  <p:sldIdLst>
    <p:sldId xmlns:r="http://schemas.openxmlformats.org/officeDocument/2006/relationships" id="256" r:id="Rfa1b81668a924922"/>
    <p:sldId xmlns:r="http://schemas.openxmlformats.org/officeDocument/2006/relationships" id="257" r:id="R79ba1c2d95e14e9f"/>
    <p:sldId xmlns:r="http://schemas.openxmlformats.org/officeDocument/2006/relationships" id="258" r:id="R5883431bfae04490"/>
    <p:sldId xmlns:r="http://schemas.openxmlformats.org/officeDocument/2006/relationships" id="259" r:id="R7a1fc8619e3d417e"/>
    <p:sldId xmlns:r="http://schemas.openxmlformats.org/officeDocument/2006/relationships" id="260" r:id="R30f9443bc3d94d39"/>
    <p:sldId xmlns:r="http://schemas.openxmlformats.org/officeDocument/2006/relationships" id="261" r:id="Rf3cf4b033d1f4922"/>
    <p:sldId xmlns:r="http://schemas.openxmlformats.org/officeDocument/2006/relationships" id="262" r:id="R3bff603e5d7e409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6c475e782842ef" /><Relationship Type="http://schemas.openxmlformats.org/officeDocument/2006/relationships/slide" Target="/ppt/slides/slide1.xml" Id="Rfa1b81668a924922" /><Relationship Type="http://schemas.openxmlformats.org/officeDocument/2006/relationships/slide" Target="/ppt/slides/slide2.xml" Id="R79ba1c2d95e14e9f" /><Relationship Type="http://schemas.openxmlformats.org/officeDocument/2006/relationships/slide" Target="/ppt/slides/slide3.xml" Id="R5883431bfae04490" /><Relationship Type="http://schemas.openxmlformats.org/officeDocument/2006/relationships/slide" Target="/ppt/slides/slide4.xml" Id="R7a1fc8619e3d417e" /><Relationship Type="http://schemas.openxmlformats.org/officeDocument/2006/relationships/slide" Target="/ppt/slides/slide5.xml" Id="R30f9443bc3d94d39" /><Relationship Type="http://schemas.openxmlformats.org/officeDocument/2006/relationships/slide" Target="/ppt/slides/slide6.xml" Id="Rf3cf4b033d1f4922" /><Relationship Type="http://schemas.openxmlformats.org/officeDocument/2006/relationships/slide" Target="/ppt/slides/slide7.xml" Id="R3bff603e5d7e409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c8ae53bf794b2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027217538b44a4" /><Relationship Type="http://schemas.openxmlformats.org/officeDocument/2006/relationships/theme" Target="/ppt/slideMasters/theme/theme1.xml" Id="R1b233e482eda465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f027217538b44a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051d3e734e4ab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cbb1ada5f84a6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53be46ad6f40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27598078f943f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d581e4122a4d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18a9095dfb4ab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6763eeabd6458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HW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HW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HW INVEST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HW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HW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HW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−35 797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4 942 260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14 720 724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18 791 965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HW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HÅKON LØBACH WILLUMSEN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HÅKON LØBACH WILLUMSEN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HW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Senjavegen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9012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989 274 228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HW INVEST AS</a:t>
            </a:r>
          </a:p>
        </p:txBody>
      </p:sp>
    </p:spTree>
  </p:cSld>
  <p:clrMapOvr>
    <a:masterClrMapping xmlns:a="http://schemas.openxmlformats.org/drawingml/2006/main"/>
  </p:clrMapOvr>
</p:sld>
</file>