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3c63baa09b49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e1992e5c274049"/>
  </p:sldMasterIdLst>
  <p:sldIdLst>
    <p:sldId xmlns:r="http://schemas.openxmlformats.org/officeDocument/2006/relationships" id="256" r:id="R79330c5566334772"/>
    <p:sldId xmlns:r="http://schemas.openxmlformats.org/officeDocument/2006/relationships" id="257" r:id="R694052b0b0eb4264"/>
    <p:sldId xmlns:r="http://schemas.openxmlformats.org/officeDocument/2006/relationships" id="258" r:id="R95005ecbcef2444a"/>
    <p:sldId xmlns:r="http://schemas.openxmlformats.org/officeDocument/2006/relationships" id="259" r:id="Rf990907e59e64033"/>
    <p:sldId xmlns:r="http://schemas.openxmlformats.org/officeDocument/2006/relationships" id="260" r:id="R323c6359e5514ac9"/>
    <p:sldId xmlns:r="http://schemas.openxmlformats.org/officeDocument/2006/relationships" id="261" r:id="R6c23a724859c47be"/>
    <p:sldId xmlns:r="http://schemas.openxmlformats.org/officeDocument/2006/relationships" id="262" r:id="R2493676dedfa46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e1992e5c274049" /><Relationship Type="http://schemas.openxmlformats.org/officeDocument/2006/relationships/slide" Target="/ppt/slides/slide1.xml" Id="R79330c5566334772" /><Relationship Type="http://schemas.openxmlformats.org/officeDocument/2006/relationships/slide" Target="/ppt/slides/slide2.xml" Id="R694052b0b0eb4264" /><Relationship Type="http://schemas.openxmlformats.org/officeDocument/2006/relationships/slide" Target="/ppt/slides/slide3.xml" Id="R95005ecbcef2444a" /><Relationship Type="http://schemas.openxmlformats.org/officeDocument/2006/relationships/slide" Target="/ppt/slides/slide4.xml" Id="Rf990907e59e64033" /><Relationship Type="http://schemas.openxmlformats.org/officeDocument/2006/relationships/slide" Target="/ppt/slides/slide5.xml" Id="R323c6359e5514ac9" /><Relationship Type="http://schemas.openxmlformats.org/officeDocument/2006/relationships/slide" Target="/ppt/slides/slide6.xml" Id="R6c23a724859c47be" /><Relationship Type="http://schemas.openxmlformats.org/officeDocument/2006/relationships/slide" Target="/ppt/slides/slide7.xml" Id="R2493676dedfa46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24730b3c6841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6d0da44e8448e" /><Relationship Type="http://schemas.openxmlformats.org/officeDocument/2006/relationships/theme" Target="/ppt/slideMasters/theme/theme1.xml" Id="Rb36b774d701c49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76d0da44e844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6c64551c941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867d9ac3e40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1a45ca35943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fcc03d2914a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4fb408ad040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e589fae5649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5f461b21f4d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KRW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KRW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3 518 006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19 211 176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22 337 047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WILLUMSEN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Darres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k13337@hotmail.com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989 274 147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KRW INVEST AS</a:t>
            </a:r>
          </a:p>
        </p:txBody>
      </p:sp>
    </p:spTree>
  </p:cSld>
  <p:clrMapOvr>
    <a:masterClrMapping xmlns:a="http://schemas.openxmlformats.org/drawingml/2006/main"/>
  </p:clrMapOvr>
</p:sld>
</file>