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30fafe52d744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3a81b26f164e82"/>
  </p:sldMasterIdLst>
  <p:sldIdLst>
    <p:sldId xmlns:r="http://schemas.openxmlformats.org/officeDocument/2006/relationships" id="256" r:id="R7097252fcbfa493a"/>
    <p:sldId xmlns:r="http://schemas.openxmlformats.org/officeDocument/2006/relationships" id="257" r:id="Rf48b63edefcd4bdf"/>
    <p:sldId xmlns:r="http://schemas.openxmlformats.org/officeDocument/2006/relationships" id="258" r:id="Rf3c2baa0800645f6"/>
    <p:sldId xmlns:r="http://schemas.openxmlformats.org/officeDocument/2006/relationships" id="259" r:id="Rad00f1e8641547c8"/>
    <p:sldId xmlns:r="http://schemas.openxmlformats.org/officeDocument/2006/relationships" id="260" r:id="R62f7546361874587"/>
    <p:sldId xmlns:r="http://schemas.openxmlformats.org/officeDocument/2006/relationships" id="261" r:id="R39e02a96952a4558"/>
    <p:sldId xmlns:r="http://schemas.openxmlformats.org/officeDocument/2006/relationships" id="262" r:id="R6f79d9c99eb94c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a81b26f164e82" /><Relationship Type="http://schemas.openxmlformats.org/officeDocument/2006/relationships/slide" Target="/ppt/slides/slide1.xml" Id="R7097252fcbfa493a" /><Relationship Type="http://schemas.openxmlformats.org/officeDocument/2006/relationships/slide" Target="/ppt/slides/slide2.xml" Id="Rf48b63edefcd4bdf" /><Relationship Type="http://schemas.openxmlformats.org/officeDocument/2006/relationships/slide" Target="/ppt/slides/slide3.xml" Id="Rf3c2baa0800645f6" /><Relationship Type="http://schemas.openxmlformats.org/officeDocument/2006/relationships/slide" Target="/ppt/slides/slide4.xml" Id="Rad00f1e8641547c8" /><Relationship Type="http://schemas.openxmlformats.org/officeDocument/2006/relationships/slide" Target="/ppt/slides/slide5.xml" Id="R62f7546361874587" /><Relationship Type="http://schemas.openxmlformats.org/officeDocument/2006/relationships/slide" Target="/ppt/slides/slide6.xml" Id="R39e02a96952a4558" /><Relationship Type="http://schemas.openxmlformats.org/officeDocument/2006/relationships/slide" Target="/ppt/slides/slide7.xml" Id="R6f79d9c99eb94c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785702e444b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1aae8956640ac" /><Relationship Type="http://schemas.openxmlformats.org/officeDocument/2006/relationships/theme" Target="/ppt/slideMasters/theme/theme1.xml" Id="Rda1f86f30f1a4d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51aae8956640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d47f3c0db43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424c6c22e43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64beeaf604d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c15c788ff42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4feb3119a4d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ba2f4682146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b844e0c874c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WILLUMSEN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WILLUMSEN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WILLUMSEN FINANS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WILLUMSEN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WILLUMSEN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WILLUMSEN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−166 167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18 414 648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111 480 669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139 180 824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WILLUMSEN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WILLUMSEN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WILLUMSEN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989 273 825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WILLUMSEN FINANS AS</a:t>
            </a:r>
          </a:p>
        </p:txBody>
      </p:sp>
    </p:spTree>
  </p:cSld>
  <p:clrMapOvr>
    <a:masterClrMapping xmlns:a="http://schemas.openxmlformats.org/drawingml/2006/main"/>
  </p:clrMapOvr>
</p:sld>
</file>