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fe88697f0048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b471b9cc964596"/>
  </p:sldMasterIdLst>
  <p:sldIdLst>
    <p:sldId xmlns:r="http://schemas.openxmlformats.org/officeDocument/2006/relationships" id="256" r:id="R90b5f7bb1793448c"/>
    <p:sldId xmlns:r="http://schemas.openxmlformats.org/officeDocument/2006/relationships" id="257" r:id="R354aaf1cd11e4216"/>
    <p:sldId xmlns:r="http://schemas.openxmlformats.org/officeDocument/2006/relationships" id="258" r:id="R57253094b91a4b77"/>
    <p:sldId xmlns:r="http://schemas.openxmlformats.org/officeDocument/2006/relationships" id="259" r:id="R1ff6658469e14a4a"/>
    <p:sldId xmlns:r="http://schemas.openxmlformats.org/officeDocument/2006/relationships" id="260" r:id="Rce30cef61a72482a"/>
    <p:sldId xmlns:r="http://schemas.openxmlformats.org/officeDocument/2006/relationships" id="261" r:id="R8b517e8f70b54c33"/>
    <p:sldId xmlns:r="http://schemas.openxmlformats.org/officeDocument/2006/relationships" id="262" r:id="R47640c032e0640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b471b9cc964596" /><Relationship Type="http://schemas.openxmlformats.org/officeDocument/2006/relationships/slide" Target="/ppt/slides/slide1.xml" Id="R90b5f7bb1793448c" /><Relationship Type="http://schemas.openxmlformats.org/officeDocument/2006/relationships/slide" Target="/ppt/slides/slide2.xml" Id="R354aaf1cd11e4216" /><Relationship Type="http://schemas.openxmlformats.org/officeDocument/2006/relationships/slide" Target="/ppt/slides/slide3.xml" Id="R57253094b91a4b77" /><Relationship Type="http://schemas.openxmlformats.org/officeDocument/2006/relationships/slide" Target="/ppt/slides/slide4.xml" Id="R1ff6658469e14a4a" /><Relationship Type="http://schemas.openxmlformats.org/officeDocument/2006/relationships/slide" Target="/ppt/slides/slide5.xml" Id="Rce30cef61a72482a" /><Relationship Type="http://schemas.openxmlformats.org/officeDocument/2006/relationships/slide" Target="/ppt/slides/slide6.xml" Id="R8b517e8f70b54c33" /><Relationship Type="http://schemas.openxmlformats.org/officeDocument/2006/relationships/slide" Target="/ppt/slides/slide7.xml" Id="R47640c032e0640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fe6a37a0494a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3edfa982642c1" /><Relationship Type="http://schemas.openxmlformats.org/officeDocument/2006/relationships/theme" Target="/ppt/slideMasters/theme/theme1.xml" Id="Rfd110d7dffbc45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03edfa982642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313cdcb2847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10019170a43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5649af74244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18b95056c4e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2341ff1d04e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a7b434c244f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3e8c1cccb4f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SEKK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SEKK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951 513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3 835 954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3 857 429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 SEKKINGSTAD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SKANSEMYREN HOLDING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Skansemyrsveien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66 61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989 272 675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SEKK INVEST AS</a:t>
            </a:r>
          </a:p>
        </p:txBody>
      </p:sp>
    </p:spTree>
  </p:cSld>
  <p:clrMapOvr>
    <a:masterClrMapping xmlns:a="http://schemas.openxmlformats.org/drawingml/2006/main"/>
  </p:clrMapOvr>
</p:sld>
</file>