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29d3c457f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491e66fbb4ebe"/>
  </p:sldMasterIdLst>
  <p:sldIdLst>
    <p:sldId xmlns:r="http://schemas.openxmlformats.org/officeDocument/2006/relationships" id="256" r:id="Rc6b71e3892274f89"/>
    <p:sldId xmlns:r="http://schemas.openxmlformats.org/officeDocument/2006/relationships" id="257" r:id="Rf1960d4d52094708"/>
    <p:sldId xmlns:r="http://schemas.openxmlformats.org/officeDocument/2006/relationships" id="258" r:id="R510d6ee74bc54c7d"/>
    <p:sldId xmlns:r="http://schemas.openxmlformats.org/officeDocument/2006/relationships" id="259" r:id="Re9f0ae4f38854211"/>
    <p:sldId xmlns:r="http://schemas.openxmlformats.org/officeDocument/2006/relationships" id="260" r:id="R1a5f7fd1b0704726"/>
    <p:sldId xmlns:r="http://schemas.openxmlformats.org/officeDocument/2006/relationships" id="261" r:id="R5d9d69c25fd14fc8"/>
    <p:sldId xmlns:r="http://schemas.openxmlformats.org/officeDocument/2006/relationships" id="262" r:id="R9af59dfdacfa4f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491e66fbb4ebe" /><Relationship Type="http://schemas.openxmlformats.org/officeDocument/2006/relationships/slide" Target="/ppt/slides/slide1.xml" Id="Rc6b71e3892274f89" /><Relationship Type="http://schemas.openxmlformats.org/officeDocument/2006/relationships/slide" Target="/ppt/slides/slide2.xml" Id="Rf1960d4d52094708" /><Relationship Type="http://schemas.openxmlformats.org/officeDocument/2006/relationships/slide" Target="/ppt/slides/slide3.xml" Id="R510d6ee74bc54c7d" /><Relationship Type="http://schemas.openxmlformats.org/officeDocument/2006/relationships/slide" Target="/ppt/slides/slide4.xml" Id="Re9f0ae4f38854211" /><Relationship Type="http://schemas.openxmlformats.org/officeDocument/2006/relationships/slide" Target="/ppt/slides/slide5.xml" Id="R1a5f7fd1b0704726" /><Relationship Type="http://schemas.openxmlformats.org/officeDocument/2006/relationships/slide" Target="/ppt/slides/slide6.xml" Id="R5d9d69c25fd14fc8" /><Relationship Type="http://schemas.openxmlformats.org/officeDocument/2006/relationships/slide" Target="/ppt/slides/slide7.xml" Id="R9af59dfdacfa4f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b9b3dee9543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eb65d7f6d40cc" /><Relationship Type="http://schemas.openxmlformats.org/officeDocument/2006/relationships/theme" Target="/ppt/slideMasters/theme/theme1.xml" Id="R7e00bc0a06554f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7eb65d7f6d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694a9f900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cdbcd7a3a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e7ae93ee8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13e065c0949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b9b0d8153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66fcead6548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150775017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SWEET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SWEET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7 644 036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BJØRNTVEDT KJELL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Schaannings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