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ecb99521be4b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86007daf74ea1"/>
  </p:sldMasterIdLst>
  <p:sldIdLst>
    <p:sldId xmlns:r="http://schemas.openxmlformats.org/officeDocument/2006/relationships" id="256" r:id="Ra21313f576cd4b89"/>
    <p:sldId xmlns:r="http://schemas.openxmlformats.org/officeDocument/2006/relationships" id="257" r:id="Rc7619d80543240fb"/>
    <p:sldId xmlns:r="http://schemas.openxmlformats.org/officeDocument/2006/relationships" id="258" r:id="Rec33ccbfe0144bf0"/>
    <p:sldId xmlns:r="http://schemas.openxmlformats.org/officeDocument/2006/relationships" id="259" r:id="R40f0d14ba2d44bc8"/>
    <p:sldId xmlns:r="http://schemas.openxmlformats.org/officeDocument/2006/relationships" id="260" r:id="Rc044ede3a8db4a69"/>
    <p:sldId xmlns:r="http://schemas.openxmlformats.org/officeDocument/2006/relationships" id="261" r:id="R3f5f15582d8c441d"/>
    <p:sldId xmlns:r="http://schemas.openxmlformats.org/officeDocument/2006/relationships" id="262" r:id="Ra87a8360a1e141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86007daf74ea1" /><Relationship Type="http://schemas.openxmlformats.org/officeDocument/2006/relationships/slide" Target="/ppt/slides/slide1.xml" Id="Ra21313f576cd4b89" /><Relationship Type="http://schemas.openxmlformats.org/officeDocument/2006/relationships/slide" Target="/ppt/slides/slide2.xml" Id="Rc7619d80543240fb" /><Relationship Type="http://schemas.openxmlformats.org/officeDocument/2006/relationships/slide" Target="/ppt/slides/slide3.xml" Id="Rec33ccbfe0144bf0" /><Relationship Type="http://schemas.openxmlformats.org/officeDocument/2006/relationships/slide" Target="/ppt/slides/slide4.xml" Id="R40f0d14ba2d44bc8" /><Relationship Type="http://schemas.openxmlformats.org/officeDocument/2006/relationships/slide" Target="/ppt/slides/slide5.xml" Id="Rc044ede3a8db4a69" /><Relationship Type="http://schemas.openxmlformats.org/officeDocument/2006/relationships/slide" Target="/ppt/slides/slide6.xml" Id="R3f5f15582d8c441d" /><Relationship Type="http://schemas.openxmlformats.org/officeDocument/2006/relationships/slide" Target="/ppt/slides/slide7.xml" Id="Ra87a8360a1e141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c002aca3f4b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59876b3f74473" /><Relationship Type="http://schemas.openxmlformats.org/officeDocument/2006/relationships/theme" Target="/ppt/slideMasters/theme/theme1.xml" Id="Rdef6fa01554148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f59876b3f744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0944414da48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31aa3730c40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876a5d15640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3cf7eb0ad47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90a2922934e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40fcceda746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ef790fbea47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GUNTVEDT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GUNTVEDT HOLDING AS ble etablert [år] og holder til i 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10 687 546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139 912 709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141 386 621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CARLA BEATRIZ LIBERATO GUNTVEDT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7818 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989 266 470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GUNTVEDT HOLDING AS</a:t>
            </a:r>
          </a:p>
        </p:txBody>
      </p:sp>
    </p:spTree>
  </p:cSld>
  <p:clrMapOvr>
    <a:masterClrMapping xmlns:a="http://schemas.openxmlformats.org/drawingml/2006/main"/>
  </p:clrMapOvr>
</p:sld>
</file>