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51a7e1b54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44002680c4b3f"/>
  </p:sldMasterIdLst>
  <p:sldIdLst>
    <p:sldId xmlns:r="http://schemas.openxmlformats.org/officeDocument/2006/relationships" id="256" r:id="R898b1c0e475f4113"/>
    <p:sldId xmlns:r="http://schemas.openxmlformats.org/officeDocument/2006/relationships" id="257" r:id="R9a84b548407d40cc"/>
    <p:sldId xmlns:r="http://schemas.openxmlformats.org/officeDocument/2006/relationships" id="258" r:id="Rfb65534b383c4fea"/>
    <p:sldId xmlns:r="http://schemas.openxmlformats.org/officeDocument/2006/relationships" id="259" r:id="Rda56f6e90746478f"/>
    <p:sldId xmlns:r="http://schemas.openxmlformats.org/officeDocument/2006/relationships" id="260" r:id="R061e9792e3894b1f"/>
    <p:sldId xmlns:r="http://schemas.openxmlformats.org/officeDocument/2006/relationships" id="261" r:id="Rf5e6366911cd482e"/>
    <p:sldId xmlns:r="http://schemas.openxmlformats.org/officeDocument/2006/relationships" id="262" r:id="R5a8be25c1898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44002680c4b3f" /><Relationship Type="http://schemas.openxmlformats.org/officeDocument/2006/relationships/slide" Target="/ppt/slides/slide1.xml" Id="R898b1c0e475f4113" /><Relationship Type="http://schemas.openxmlformats.org/officeDocument/2006/relationships/slide" Target="/ppt/slides/slide2.xml" Id="R9a84b548407d40cc" /><Relationship Type="http://schemas.openxmlformats.org/officeDocument/2006/relationships/slide" Target="/ppt/slides/slide3.xml" Id="Rfb65534b383c4fea" /><Relationship Type="http://schemas.openxmlformats.org/officeDocument/2006/relationships/slide" Target="/ppt/slides/slide4.xml" Id="Rda56f6e90746478f" /><Relationship Type="http://schemas.openxmlformats.org/officeDocument/2006/relationships/slide" Target="/ppt/slides/slide5.xml" Id="R061e9792e3894b1f" /><Relationship Type="http://schemas.openxmlformats.org/officeDocument/2006/relationships/slide" Target="/ppt/slides/slide6.xml" Id="Rf5e6366911cd482e" /><Relationship Type="http://schemas.openxmlformats.org/officeDocument/2006/relationships/slide" Target="/ppt/slides/slide7.xml" Id="R5a8be25c1898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f6e1f39a7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472b040f04502" /><Relationship Type="http://schemas.openxmlformats.org/officeDocument/2006/relationships/theme" Target="/ppt/slideMasters/theme/theme1.xml" Id="R1cddf53a1263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472b040f0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a83bdeec1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d6d13fb1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cde2eb12f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c23d85832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2e254fd3a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7d5b51ba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63dc1c3ef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11 455 138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11 748 564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VALSTAD STEIN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 nord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