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4c6aeb2dee4d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2ba9f2eb124a2b"/>
  </p:sldMasterIdLst>
  <p:sldIdLst>
    <p:sldId xmlns:r="http://schemas.openxmlformats.org/officeDocument/2006/relationships" id="256" r:id="Rda2d964da95f45db"/>
    <p:sldId xmlns:r="http://schemas.openxmlformats.org/officeDocument/2006/relationships" id="257" r:id="Rc585fff832544ffa"/>
    <p:sldId xmlns:r="http://schemas.openxmlformats.org/officeDocument/2006/relationships" id="258" r:id="R7ef97b5788c14c7a"/>
    <p:sldId xmlns:r="http://schemas.openxmlformats.org/officeDocument/2006/relationships" id="259" r:id="R90019e33104c4d62"/>
    <p:sldId xmlns:r="http://schemas.openxmlformats.org/officeDocument/2006/relationships" id="260" r:id="R177aa89085624db2"/>
    <p:sldId xmlns:r="http://schemas.openxmlformats.org/officeDocument/2006/relationships" id="261" r:id="Rf3af29a5853e45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2ba9f2eb124a2b" /><Relationship Type="http://schemas.openxmlformats.org/officeDocument/2006/relationships/slide" Target="/ppt/slides/slide1.xml" Id="Rda2d964da95f45db" /><Relationship Type="http://schemas.openxmlformats.org/officeDocument/2006/relationships/slide" Target="/ppt/slides/slide2.xml" Id="Rc585fff832544ffa" /><Relationship Type="http://schemas.openxmlformats.org/officeDocument/2006/relationships/slide" Target="/ppt/slides/slide3.xml" Id="R7ef97b5788c14c7a" /><Relationship Type="http://schemas.openxmlformats.org/officeDocument/2006/relationships/slide" Target="/ppt/slides/slide4.xml" Id="R90019e33104c4d62" /><Relationship Type="http://schemas.openxmlformats.org/officeDocument/2006/relationships/slide" Target="/ppt/slides/slide5.xml" Id="R177aa89085624db2" /><Relationship Type="http://schemas.openxmlformats.org/officeDocument/2006/relationships/slide" Target="/ppt/slides/slide6.xml" Id="Rf3af29a5853e45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80474aed3a40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2181473fc4183" /><Relationship Type="http://schemas.openxmlformats.org/officeDocument/2006/relationships/theme" Target="/ppt/slideMasters/theme/theme1.xml" Id="R19dcf1db48a94e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42181473fc41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6dfb2317048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2f8530d2b49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db49eaa3e48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01a7ed06844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a39dcc90243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8c76127ba47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Ringveg nord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7654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989 264 532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VERA HOLDING AS</a:t>
            </a:r>
          </a:p>
        </p:txBody>
      </p:sp>
    </p:spTree>
  </p:cSld>
  <p:clrMapOvr>
    <a:masterClrMapping xmlns:a="http://schemas.openxmlformats.org/drawingml/2006/main"/>
  </p:clrMapOvr>
</p:sld>
</file>