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18c33dce2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eebf1ea374c1b"/>
  </p:sldMasterIdLst>
  <p:sldIdLst>
    <p:sldId xmlns:r="http://schemas.openxmlformats.org/officeDocument/2006/relationships" id="256" r:id="R17435f1141b044fc"/>
    <p:sldId xmlns:r="http://schemas.openxmlformats.org/officeDocument/2006/relationships" id="257" r:id="R53094035d07b4a01"/>
    <p:sldId xmlns:r="http://schemas.openxmlformats.org/officeDocument/2006/relationships" id="258" r:id="R9d90a8fd179b4cb5"/>
    <p:sldId xmlns:r="http://schemas.openxmlformats.org/officeDocument/2006/relationships" id="259" r:id="R1071262cbb424bb4"/>
    <p:sldId xmlns:r="http://schemas.openxmlformats.org/officeDocument/2006/relationships" id="260" r:id="R6bc287fe1ea943db"/>
    <p:sldId xmlns:r="http://schemas.openxmlformats.org/officeDocument/2006/relationships" id="261" r:id="R74a2e7c4798c48fa"/>
    <p:sldId xmlns:r="http://schemas.openxmlformats.org/officeDocument/2006/relationships" id="262" r:id="R61560b6df2e7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eebf1ea374c1b" /><Relationship Type="http://schemas.openxmlformats.org/officeDocument/2006/relationships/slide" Target="/ppt/slides/slide1.xml" Id="R17435f1141b044fc" /><Relationship Type="http://schemas.openxmlformats.org/officeDocument/2006/relationships/slide" Target="/ppt/slides/slide2.xml" Id="R53094035d07b4a01" /><Relationship Type="http://schemas.openxmlformats.org/officeDocument/2006/relationships/slide" Target="/ppt/slides/slide3.xml" Id="R9d90a8fd179b4cb5" /><Relationship Type="http://schemas.openxmlformats.org/officeDocument/2006/relationships/slide" Target="/ppt/slides/slide4.xml" Id="R1071262cbb424bb4" /><Relationship Type="http://schemas.openxmlformats.org/officeDocument/2006/relationships/slide" Target="/ppt/slides/slide5.xml" Id="R6bc287fe1ea943db" /><Relationship Type="http://schemas.openxmlformats.org/officeDocument/2006/relationships/slide" Target="/ppt/slides/slide6.xml" Id="R74a2e7c4798c48fa" /><Relationship Type="http://schemas.openxmlformats.org/officeDocument/2006/relationships/slide" Target="/ppt/slides/slide7.xml" Id="R61560b6df2e7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ceba975af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6beb91ebd4a70" /><Relationship Type="http://schemas.openxmlformats.org/officeDocument/2006/relationships/theme" Target="/ppt/slideMasters/theme/theme1.xml" Id="R3ae04714d43d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6beb91ebd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e52169b9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33bad07a2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938fa3f1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1e7b33103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cc2bab04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95041175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05a6f99b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