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611530874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b56f652884156"/>
  </p:sldMasterIdLst>
  <p:sldIdLst>
    <p:sldId xmlns:r="http://schemas.openxmlformats.org/officeDocument/2006/relationships" id="256" r:id="R5dce12ce03664db6"/>
    <p:sldId xmlns:r="http://schemas.openxmlformats.org/officeDocument/2006/relationships" id="257" r:id="Racf48b8466184c12"/>
    <p:sldId xmlns:r="http://schemas.openxmlformats.org/officeDocument/2006/relationships" id="258" r:id="R938870871528469e"/>
    <p:sldId xmlns:r="http://schemas.openxmlformats.org/officeDocument/2006/relationships" id="259" r:id="R0e0a5456bd684299"/>
    <p:sldId xmlns:r="http://schemas.openxmlformats.org/officeDocument/2006/relationships" id="260" r:id="Rd00e461462344efc"/>
    <p:sldId xmlns:r="http://schemas.openxmlformats.org/officeDocument/2006/relationships" id="261" r:id="R4b522f24848b420c"/>
    <p:sldId xmlns:r="http://schemas.openxmlformats.org/officeDocument/2006/relationships" id="262" r:id="R98d1f16ac588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b56f652884156" /><Relationship Type="http://schemas.openxmlformats.org/officeDocument/2006/relationships/slide" Target="/ppt/slides/slide1.xml" Id="R5dce12ce03664db6" /><Relationship Type="http://schemas.openxmlformats.org/officeDocument/2006/relationships/slide" Target="/ppt/slides/slide2.xml" Id="Racf48b8466184c12" /><Relationship Type="http://schemas.openxmlformats.org/officeDocument/2006/relationships/slide" Target="/ppt/slides/slide3.xml" Id="R938870871528469e" /><Relationship Type="http://schemas.openxmlformats.org/officeDocument/2006/relationships/slide" Target="/ppt/slides/slide4.xml" Id="R0e0a5456bd684299" /><Relationship Type="http://schemas.openxmlformats.org/officeDocument/2006/relationships/slide" Target="/ppt/slides/slide5.xml" Id="Rd00e461462344efc" /><Relationship Type="http://schemas.openxmlformats.org/officeDocument/2006/relationships/slide" Target="/ppt/slides/slide6.xml" Id="R4b522f24848b420c" /><Relationship Type="http://schemas.openxmlformats.org/officeDocument/2006/relationships/slide" Target="/ppt/slides/slide7.xml" Id="R98d1f16ac588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81a652c9b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7c69785f4bce" /><Relationship Type="http://schemas.openxmlformats.org/officeDocument/2006/relationships/theme" Target="/ppt/slideMasters/theme/theme1.xml" Id="R27711f533178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d7c69785f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174f1d8a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b2c89b5d2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b4e6ddf7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d38466d4c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ed8045a76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e666324d6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52e212301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