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04594cf6f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1c3d5e547414d"/>
  </p:sldMasterIdLst>
  <p:sldIdLst>
    <p:sldId xmlns:r="http://schemas.openxmlformats.org/officeDocument/2006/relationships" id="256" r:id="Rf8979f3500ff4daf"/>
    <p:sldId xmlns:r="http://schemas.openxmlformats.org/officeDocument/2006/relationships" id="257" r:id="Re292beb644924737"/>
    <p:sldId xmlns:r="http://schemas.openxmlformats.org/officeDocument/2006/relationships" id="258" r:id="R1c7a269456b14d21"/>
    <p:sldId xmlns:r="http://schemas.openxmlformats.org/officeDocument/2006/relationships" id="259" r:id="R65eda47d5377486f"/>
    <p:sldId xmlns:r="http://schemas.openxmlformats.org/officeDocument/2006/relationships" id="260" r:id="R3a018547518e4753"/>
    <p:sldId xmlns:r="http://schemas.openxmlformats.org/officeDocument/2006/relationships" id="261" r:id="Re98effe4a8ae405e"/>
    <p:sldId xmlns:r="http://schemas.openxmlformats.org/officeDocument/2006/relationships" id="262" r:id="R4180247c96b1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1c3d5e547414d" /><Relationship Type="http://schemas.openxmlformats.org/officeDocument/2006/relationships/slide" Target="/ppt/slides/slide1.xml" Id="Rf8979f3500ff4daf" /><Relationship Type="http://schemas.openxmlformats.org/officeDocument/2006/relationships/slide" Target="/ppt/slides/slide2.xml" Id="Re292beb644924737" /><Relationship Type="http://schemas.openxmlformats.org/officeDocument/2006/relationships/slide" Target="/ppt/slides/slide3.xml" Id="R1c7a269456b14d21" /><Relationship Type="http://schemas.openxmlformats.org/officeDocument/2006/relationships/slide" Target="/ppt/slides/slide4.xml" Id="R65eda47d5377486f" /><Relationship Type="http://schemas.openxmlformats.org/officeDocument/2006/relationships/slide" Target="/ppt/slides/slide5.xml" Id="R3a018547518e4753" /><Relationship Type="http://schemas.openxmlformats.org/officeDocument/2006/relationships/slide" Target="/ppt/slides/slide6.xml" Id="Re98effe4a8ae405e" /><Relationship Type="http://schemas.openxmlformats.org/officeDocument/2006/relationships/slide" Target="/ppt/slides/slide7.xml" Id="R4180247c96b1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038520482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41546da94d0c" /><Relationship Type="http://schemas.openxmlformats.org/officeDocument/2006/relationships/theme" Target="/ppt/slideMasters/theme/theme1.xml" Id="R5d9558ae728c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441546da9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85c9feaa4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f865d0e0d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a48dcc0b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f72fa67b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9c96f9c4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1d8e85c0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a7a4b8f7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2 307 974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27 010 834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 INVEST AS</a:t>
            </a:r>
          </a:p>
        </p:txBody>
      </p:sp>
    </p:spTree>
  </p:cSld>
  <p:clrMapOvr>
    <a:masterClrMapping xmlns:a="http://schemas.openxmlformats.org/drawingml/2006/main"/>
  </p:clrMapOvr>
</p:sld>
</file>