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97e82ae6e4d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114c893614f54"/>
  </p:sldMasterIdLst>
  <p:sldIdLst>
    <p:sldId xmlns:r="http://schemas.openxmlformats.org/officeDocument/2006/relationships" id="256" r:id="R8a19545bb6d54c88"/>
    <p:sldId xmlns:r="http://schemas.openxmlformats.org/officeDocument/2006/relationships" id="257" r:id="R08a0fb81aa334a3d"/>
    <p:sldId xmlns:r="http://schemas.openxmlformats.org/officeDocument/2006/relationships" id="258" r:id="Rb71c4de1c9224f34"/>
    <p:sldId xmlns:r="http://schemas.openxmlformats.org/officeDocument/2006/relationships" id="259" r:id="R78b4246f2e1642de"/>
    <p:sldId xmlns:r="http://schemas.openxmlformats.org/officeDocument/2006/relationships" id="260" r:id="R200714c4ec154da0"/>
    <p:sldId xmlns:r="http://schemas.openxmlformats.org/officeDocument/2006/relationships" id="261" r:id="R99583aa877124e44"/>
    <p:sldId xmlns:r="http://schemas.openxmlformats.org/officeDocument/2006/relationships" id="262" r:id="Red67b16279ed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114c893614f54" /><Relationship Type="http://schemas.openxmlformats.org/officeDocument/2006/relationships/slide" Target="/ppt/slides/slide1.xml" Id="R8a19545bb6d54c88" /><Relationship Type="http://schemas.openxmlformats.org/officeDocument/2006/relationships/slide" Target="/ppt/slides/slide2.xml" Id="R08a0fb81aa334a3d" /><Relationship Type="http://schemas.openxmlformats.org/officeDocument/2006/relationships/slide" Target="/ppt/slides/slide3.xml" Id="Rb71c4de1c9224f34" /><Relationship Type="http://schemas.openxmlformats.org/officeDocument/2006/relationships/slide" Target="/ppt/slides/slide4.xml" Id="R78b4246f2e1642de" /><Relationship Type="http://schemas.openxmlformats.org/officeDocument/2006/relationships/slide" Target="/ppt/slides/slide5.xml" Id="R200714c4ec154da0" /><Relationship Type="http://schemas.openxmlformats.org/officeDocument/2006/relationships/slide" Target="/ppt/slides/slide6.xml" Id="R99583aa877124e44" /><Relationship Type="http://schemas.openxmlformats.org/officeDocument/2006/relationships/slide" Target="/ppt/slides/slide7.xml" Id="Red67b16279ed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a87e6381841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0678bed64148" /><Relationship Type="http://schemas.openxmlformats.org/officeDocument/2006/relationships/theme" Target="/ppt/slideMasters/theme/theme1.xml" Id="R316b96558d6f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bd0678bed6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d4883bd9d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f9f9863c4e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39a91b279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dbedce72c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cb2a7414a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96490205c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ec29fde82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JHA INVEST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19 980 374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HAUGERVÅG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Våganeset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