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f596b39d8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830eddd2f4f14"/>
  </p:sldMasterIdLst>
  <p:sldIdLst>
    <p:sldId xmlns:r="http://schemas.openxmlformats.org/officeDocument/2006/relationships" id="256" r:id="R35d38d31327842aa"/>
    <p:sldId xmlns:r="http://schemas.openxmlformats.org/officeDocument/2006/relationships" id="257" r:id="R184a96a142784f2e"/>
    <p:sldId xmlns:r="http://schemas.openxmlformats.org/officeDocument/2006/relationships" id="258" r:id="Rc4240a15ff694edb"/>
    <p:sldId xmlns:r="http://schemas.openxmlformats.org/officeDocument/2006/relationships" id="259" r:id="R93742db39e2f4457"/>
    <p:sldId xmlns:r="http://schemas.openxmlformats.org/officeDocument/2006/relationships" id="260" r:id="R8fe2312aa9cf41b4"/>
    <p:sldId xmlns:r="http://schemas.openxmlformats.org/officeDocument/2006/relationships" id="261" r:id="R6f91bb6207fc4fff"/>
    <p:sldId xmlns:r="http://schemas.openxmlformats.org/officeDocument/2006/relationships" id="262" r:id="R98006ae6f7f3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830eddd2f4f14" /><Relationship Type="http://schemas.openxmlformats.org/officeDocument/2006/relationships/slide" Target="/ppt/slides/slide1.xml" Id="R35d38d31327842aa" /><Relationship Type="http://schemas.openxmlformats.org/officeDocument/2006/relationships/slide" Target="/ppt/slides/slide2.xml" Id="R184a96a142784f2e" /><Relationship Type="http://schemas.openxmlformats.org/officeDocument/2006/relationships/slide" Target="/ppt/slides/slide3.xml" Id="Rc4240a15ff694edb" /><Relationship Type="http://schemas.openxmlformats.org/officeDocument/2006/relationships/slide" Target="/ppt/slides/slide4.xml" Id="R93742db39e2f4457" /><Relationship Type="http://schemas.openxmlformats.org/officeDocument/2006/relationships/slide" Target="/ppt/slides/slide5.xml" Id="R8fe2312aa9cf41b4" /><Relationship Type="http://schemas.openxmlformats.org/officeDocument/2006/relationships/slide" Target="/ppt/slides/slide6.xml" Id="R6f91bb6207fc4fff" /><Relationship Type="http://schemas.openxmlformats.org/officeDocument/2006/relationships/slide" Target="/ppt/slides/slide7.xml" Id="R98006ae6f7f3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ecd42a62b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a9c3c00a48b9" /><Relationship Type="http://schemas.openxmlformats.org/officeDocument/2006/relationships/theme" Target="/ppt/slideMasters/theme/theme1.xml" Id="R7439263ee51f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fa9c3c00a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701e236f4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9f5f1a353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0d1d6b1f64f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a71c2573f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143c13786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83a136a2b4c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b582b68e0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JFL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33 469 235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FLØLO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