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42185dbaa141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15724b8ce94ae1"/>
  </p:sldMasterIdLst>
  <p:sldIdLst>
    <p:sldId xmlns:r="http://schemas.openxmlformats.org/officeDocument/2006/relationships" id="256" r:id="R073a57c32e22437a"/>
    <p:sldId xmlns:r="http://schemas.openxmlformats.org/officeDocument/2006/relationships" id="257" r:id="R4d7414f4488a46e1"/>
    <p:sldId xmlns:r="http://schemas.openxmlformats.org/officeDocument/2006/relationships" id="258" r:id="R061b111b412d48f4"/>
    <p:sldId xmlns:r="http://schemas.openxmlformats.org/officeDocument/2006/relationships" id="259" r:id="R248211fe8f844811"/>
    <p:sldId xmlns:r="http://schemas.openxmlformats.org/officeDocument/2006/relationships" id="260" r:id="R8a96250f155a4a19"/>
    <p:sldId xmlns:r="http://schemas.openxmlformats.org/officeDocument/2006/relationships" id="261" r:id="R1ed0d54068124dcf"/>
    <p:sldId xmlns:r="http://schemas.openxmlformats.org/officeDocument/2006/relationships" id="262" r:id="Rb24088381fb040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15724b8ce94ae1" /><Relationship Type="http://schemas.openxmlformats.org/officeDocument/2006/relationships/slide" Target="/ppt/slides/slide1.xml" Id="R073a57c32e22437a" /><Relationship Type="http://schemas.openxmlformats.org/officeDocument/2006/relationships/slide" Target="/ppt/slides/slide2.xml" Id="R4d7414f4488a46e1" /><Relationship Type="http://schemas.openxmlformats.org/officeDocument/2006/relationships/slide" Target="/ppt/slides/slide3.xml" Id="R061b111b412d48f4" /><Relationship Type="http://schemas.openxmlformats.org/officeDocument/2006/relationships/slide" Target="/ppt/slides/slide4.xml" Id="R248211fe8f844811" /><Relationship Type="http://schemas.openxmlformats.org/officeDocument/2006/relationships/slide" Target="/ppt/slides/slide5.xml" Id="R8a96250f155a4a19" /><Relationship Type="http://schemas.openxmlformats.org/officeDocument/2006/relationships/slide" Target="/ppt/slides/slide6.xml" Id="R1ed0d54068124dcf" /><Relationship Type="http://schemas.openxmlformats.org/officeDocument/2006/relationships/slide" Target="/ppt/slides/slide7.xml" Id="Rb24088381fb040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5d68c0d6b44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831325d594f1f" /><Relationship Type="http://schemas.openxmlformats.org/officeDocument/2006/relationships/theme" Target="/ppt/slideMasters/theme/theme1.xml" Id="R47a3ace79df64c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e831325d594f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9fcbb91224f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937ffae1743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7b223a6c34c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3a9af9d1f46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8cc75c9b347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bbf51472d4d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4657747704d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HEIFRO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HEIFRO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HEIFRO AS ble etablert [år] og holder til i Vassenden.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HEIFRO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HEIFRO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HEIFRO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356 409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317 341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4 218 600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23 702 778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28 240 786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HEIFRO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ÅRDAL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FOSSHEIM ÅRDAL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HEIFRO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Årdal, Håvardtunvegen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6847 Vassenden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989 259 997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HEIFRO AS</a:t>
            </a:r>
          </a:p>
        </p:txBody>
      </p:sp>
    </p:spTree>
  </p:cSld>
  <p:clrMapOvr>
    <a:masterClrMapping xmlns:a="http://schemas.openxmlformats.org/drawingml/2006/main"/>
  </p:clrMapOvr>
</p:sld>
</file>