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ffe08a11c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bb84b749848ae"/>
  </p:sldMasterIdLst>
  <p:sldIdLst>
    <p:sldId xmlns:r="http://schemas.openxmlformats.org/officeDocument/2006/relationships" id="256" r:id="Rbcc01cd9a2c14e9a"/>
    <p:sldId xmlns:r="http://schemas.openxmlformats.org/officeDocument/2006/relationships" id="257" r:id="R3b51631382524ca8"/>
    <p:sldId xmlns:r="http://schemas.openxmlformats.org/officeDocument/2006/relationships" id="258" r:id="R7f6065663dae473d"/>
    <p:sldId xmlns:r="http://schemas.openxmlformats.org/officeDocument/2006/relationships" id="259" r:id="R4afaa87a776a4140"/>
    <p:sldId xmlns:r="http://schemas.openxmlformats.org/officeDocument/2006/relationships" id="260" r:id="R5cca578f64bf40fb"/>
    <p:sldId xmlns:r="http://schemas.openxmlformats.org/officeDocument/2006/relationships" id="261" r:id="Rc98d1519e2e84efc"/>
    <p:sldId xmlns:r="http://schemas.openxmlformats.org/officeDocument/2006/relationships" id="262" r:id="R15228de2670941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bb84b749848ae" /><Relationship Type="http://schemas.openxmlformats.org/officeDocument/2006/relationships/slide" Target="/ppt/slides/slide1.xml" Id="Rbcc01cd9a2c14e9a" /><Relationship Type="http://schemas.openxmlformats.org/officeDocument/2006/relationships/slide" Target="/ppt/slides/slide2.xml" Id="R3b51631382524ca8" /><Relationship Type="http://schemas.openxmlformats.org/officeDocument/2006/relationships/slide" Target="/ppt/slides/slide3.xml" Id="R7f6065663dae473d" /><Relationship Type="http://schemas.openxmlformats.org/officeDocument/2006/relationships/slide" Target="/ppt/slides/slide4.xml" Id="R4afaa87a776a4140" /><Relationship Type="http://schemas.openxmlformats.org/officeDocument/2006/relationships/slide" Target="/ppt/slides/slide5.xml" Id="R5cca578f64bf40fb" /><Relationship Type="http://schemas.openxmlformats.org/officeDocument/2006/relationships/slide" Target="/ppt/slides/slide6.xml" Id="Rc98d1519e2e84efc" /><Relationship Type="http://schemas.openxmlformats.org/officeDocument/2006/relationships/slide" Target="/ppt/slides/slide7.xml" Id="R15228de2670941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d190ea0fd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ef58d935d4597" /><Relationship Type="http://schemas.openxmlformats.org/officeDocument/2006/relationships/theme" Target="/ppt/slideMasters/theme/theme1.xml" Id="R315d551092fa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ef58d935d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36f1e10c1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2d206ed4c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5c77e011c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d00fc01014c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802ce6e60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a6b88d0843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15271b8be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2 463 427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50 818 283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62 648 642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SLETTEBØ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